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8" r:id="rId2"/>
    <p:sldMasterId id="2147483787" r:id="rId3"/>
  </p:sldMasterIdLst>
  <p:notesMasterIdLst>
    <p:notesMasterId r:id="rId23"/>
  </p:notesMasterIdLst>
  <p:handoutMasterIdLst>
    <p:handoutMasterId r:id="rId24"/>
  </p:handoutMasterIdLst>
  <p:sldIdLst>
    <p:sldId id="571" r:id="rId4"/>
    <p:sldId id="586" r:id="rId5"/>
    <p:sldId id="575" r:id="rId6"/>
    <p:sldId id="415" r:id="rId7"/>
    <p:sldId id="453" r:id="rId8"/>
    <p:sldId id="2123259217" r:id="rId9"/>
    <p:sldId id="2123259219" r:id="rId10"/>
    <p:sldId id="2123259216" r:id="rId11"/>
    <p:sldId id="2123259221" r:id="rId12"/>
    <p:sldId id="2123259215" r:id="rId13"/>
    <p:sldId id="2123259218" r:id="rId14"/>
    <p:sldId id="2123259222" r:id="rId15"/>
    <p:sldId id="2123259227" r:id="rId16"/>
    <p:sldId id="2123259226" r:id="rId17"/>
    <p:sldId id="2123259225" r:id="rId18"/>
    <p:sldId id="2123259224" r:id="rId19"/>
    <p:sldId id="282" r:id="rId20"/>
    <p:sldId id="2123259228" r:id="rId21"/>
    <p:sldId id="587" r:id="rId22"/>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6939"/>
    <a:srgbClr val="8196D9"/>
    <a:srgbClr val="ABFFD7"/>
    <a:srgbClr val="0D2240"/>
    <a:srgbClr val="418FDE"/>
    <a:srgbClr val="FFB11C"/>
    <a:srgbClr val="FFC82F"/>
    <a:srgbClr val="FFC8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22" autoAdjust="0"/>
    <p:restoredTop sz="88270" autoAdjust="0"/>
  </p:normalViewPr>
  <p:slideViewPr>
    <p:cSldViewPr snapToGrid="0">
      <p:cViewPr varScale="1">
        <p:scale>
          <a:sx n="124" d="100"/>
          <a:sy n="124" d="100"/>
        </p:scale>
        <p:origin x="1164" y="102"/>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0" d="100"/>
          <a:sy n="80" d="100"/>
        </p:scale>
        <p:origin x="391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BECE6E-C366-47A3-9DF5-CADB6E8F5FD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C9D3F1B-3C65-4DD4-86FD-B8EC770645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998C5B-9C8B-4D05-B5CD-5225643A22C1}" type="datetimeFigureOut">
              <a:rPr lang="en-US" smtClean="0"/>
              <a:t>4/28/2022</a:t>
            </a:fld>
            <a:endParaRPr lang="en-US"/>
          </a:p>
        </p:txBody>
      </p:sp>
      <p:sp>
        <p:nvSpPr>
          <p:cNvPr id="4" name="Footer Placeholder 3">
            <a:extLst>
              <a:ext uri="{FF2B5EF4-FFF2-40B4-BE49-F238E27FC236}">
                <a16:creationId xmlns:a16="http://schemas.microsoft.com/office/drawing/2014/main" id="{48AD125B-8576-4596-944C-CD00546E101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AD17220-DE6D-4635-9763-B3EE5E4A24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98E5CF-66E5-4688-9975-981BDB1657D0}" type="slidenum">
              <a:rPr lang="en-US" smtClean="0"/>
              <a:t>‹#›</a:t>
            </a:fld>
            <a:endParaRPr lang="en-US"/>
          </a:p>
        </p:txBody>
      </p:sp>
    </p:spTree>
    <p:extLst>
      <p:ext uri="{BB962C8B-B14F-4D97-AF65-F5344CB8AC3E}">
        <p14:creationId xmlns:p14="http://schemas.microsoft.com/office/powerpoint/2010/main" val="3870249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charset="0"/>
              </a:defRPr>
            </a:lvl1pPr>
          </a:lstStyle>
          <a:p>
            <a:fld id="{03DA174D-1BBF-6B43-B996-1F013472956F}" type="datetimeFigureOut">
              <a:rPr lang="en-US" smtClean="0"/>
              <a:pPr/>
              <a:t>4/28/2022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charset="0"/>
              </a:defRPr>
            </a:lvl1pPr>
          </a:lstStyle>
          <a:p>
            <a:fld id="{8BA364ED-84E6-0541-A389-E03ABDD87CC6}" type="slidenum">
              <a:rPr lang="en-US" smtClean="0"/>
              <a:pPr/>
              <a:t>‹#›</a:t>
            </a:fld>
            <a:endParaRPr lang="en-US"/>
          </a:p>
        </p:txBody>
      </p:sp>
    </p:spTree>
    <p:extLst>
      <p:ext uri="{BB962C8B-B14F-4D97-AF65-F5344CB8AC3E}">
        <p14:creationId xmlns:p14="http://schemas.microsoft.com/office/powerpoint/2010/main" val="839277855"/>
      </p:ext>
    </p:extLst>
  </p:cSld>
  <p:clrMap bg1="lt1" tx1="dk1" bg2="lt2" tx2="dk2" accent1="accent1" accent2="accent2" accent3="accent3" accent4="accent4" accent5="accent5" accent6="accent6" hlink="hlink" folHlink="folHlink"/>
  <p:notesStyle>
    <a:lvl1pPr marL="0" algn="l" defTabSz="685800" rtl="0" eaLnBrk="1" latinLnBrk="0" hangingPunct="1">
      <a:defRPr sz="900" b="0" i="0" kern="1200">
        <a:solidFill>
          <a:schemeClr val="tx1"/>
        </a:solidFill>
        <a:latin typeface="Arial Regular" charset="0"/>
        <a:ea typeface="+mn-ea"/>
        <a:cs typeface="+mn-cs"/>
      </a:defRPr>
    </a:lvl1pPr>
    <a:lvl2pPr marL="342900" algn="l" defTabSz="685800" rtl="0" eaLnBrk="1" latinLnBrk="0" hangingPunct="1">
      <a:defRPr sz="900" b="0" i="0" kern="1200">
        <a:solidFill>
          <a:schemeClr val="tx1"/>
        </a:solidFill>
        <a:latin typeface="Arial Regular" charset="0"/>
        <a:ea typeface="+mn-ea"/>
        <a:cs typeface="+mn-cs"/>
      </a:defRPr>
    </a:lvl2pPr>
    <a:lvl3pPr marL="685800" algn="l" defTabSz="685800" rtl="0" eaLnBrk="1" latinLnBrk="0" hangingPunct="1">
      <a:defRPr sz="900" b="0" i="0" kern="1200">
        <a:solidFill>
          <a:schemeClr val="tx1"/>
        </a:solidFill>
        <a:latin typeface="Arial Regular" charset="0"/>
        <a:ea typeface="+mn-ea"/>
        <a:cs typeface="+mn-cs"/>
      </a:defRPr>
    </a:lvl3pPr>
    <a:lvl4pPr marL="1028700" algn="l" defTabSz="685800" rtl="0" eaLnBrk="1" latinLnBrk="0" hangingPunct="1">
      <a:defRPr sz="900" b="0" i="0" kern="1200">
        <a:solidFill>
          <a:schemeClr val="tx1"/>
        </a:solidFill>
        <a:latin typeface="Arial Regular" charset="0"/>
        <a:ea typeface="+mn-ea"/>
        <a:cs typeface="+mn-cs"/>
      </a:defRPr>
    </a:lvl4pPr>
    <a:lvl5pPr marL="1371600" algn="l" defTabSz="685800" rtl="0" eaLnBrk="1" latinLnBrk="0" hangingPunct="1">
      <a:defRPr sz="900" b="0" i="0" kern="1200">
        <a:solidFill>
          <a:schemeClr val="tx1"/>
        </a:solidFill>
        <a:latin typeface="Arial Regular"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36BBA0A-22E6-41C9-A616-319D0075F221}" type="slidenum">
              <a:rPr lang="en-US" smtClean="0"/>
              <a:pPr>
                <a:defRPr/>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36BBA0A-22E6-41C9-A616-319D0075F221}" type="slidenum">
              <a:rPr lang="en-US" smtClean="0"/>
              <a:pPr>
                <a:defRPr/>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A364ED-84E6-0541-A389-E03ABDD87CC6}" type="slidenum">
              <a:rPr lang="en-US" smtClean="0"/>
              <a:pPr/>
              <a:t>6</a:t>
            </a:fld>
            <a:endParaRPr lang="en-US"/>
          </a:p>
        </p:txBody>
      </p:sp>
    </p:spTree>
    <p:extLst>
      <p:ext uri="{BB962C8B-B14F-4D97-AF65-F5344CB8AC3E}">
        <p14:creationId xmlns:p14="http://schemas.microsoft.com/office/powerpoint/2010/main" val="491392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A364ED-84E6-0541-A389-E03ABDD87CC6}" type="slidenum">
              <a:rPr lang="en-US" smtClean="0"/>
              <a:pPr/>
              <a:t>7</a:t>
            </a:fld>
            <a:endParaRPr lang="en-US"/>
          </a:p>
        </p:txBody>
      </p:sp>
    </p:spTree>
    <p:extLst>
      <p:ext uri="{BB962C8B-B14F-4D97-AF65-F5344CB8AC3E}">
        <p14:creationId xmlns:p14="http://schemas.microsoft.com/office/powerpoint/2010/main" val="2544253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A364ED-84E6-0541-A389-E03ABDD87CC6}" type="slidenum">
              <a:rPr lang="en-US" smtClean="0"/>
              <a:pPr/>
              <a:t>8</a:t>
            </a:fld>
            <a:endParaRPr lang="en-US"/>
          </a:p>
        </p:txBody>
      </p:sp>
    </p:spTree>
    <p:extLst>
      <p:ext uri="{BB962C8B-B14F-4D97-AF65-F5344CB8AC3E}">
        <p14:creationId xmlns:p14="http://schemas.microsoft.com/office/powerpoint/2010/main" val="1174838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A364ED-84E6-0541-A389-E03ABDD87CC6}" type="slidenum">
              <a:rPr lang="en-US" smtClean="0"/>
              <a:pPr/>
              <a:t>9</a:t>
            </a:fld>
            <a:endParaRPr lang="en-US"/>
          </a:p>
        </p:txBody>
      </p:sp>
    </p:spTree>
    <p:extLst>
      <p:ext uri="{BB962C8B-B14F-4D97-AF65-F5344CB8AC3E}">
        <p14:creationId xmlns:p14="http://schemas.microsoft.com/office/powerpoint/2010/main" val="2107930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4A55AE8-7EBF-4BBC-B7FA-BD6DFC77792E}" type="slidenum">
              <a:rPr lang="en-US" altLang="en-US" smtClean="0"/>
              <a:pPr>
                <a:defRPr/>
              </a:pPr>
              <a:t>10</a:t>
            </a:fld>
            <a:endParaRPr lang="en-US" altLang="en-US" dirty="0"/>
          </a:p>
        </p:txBody>
      </p:sp>
    </p:spTree>
    <p:extLst>
      <p:ext uri="{BB962C8B-B14F-4D97-AF65-F5344CB8AC3E}">
        <p14:creationId xmlns:p14="http://schemas.microsoft.com/office/powerpoint/2010/main" val="1425548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Generic Title page">
    <p:bg>
      <p:bgPr>
        <a:solidFill>
          <a:srgbClr val="066939"/>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8905" y="622093"/>
            <a:ext cx="6858000" cy="2010380"/>
          </a:xfrm>
          <a:prstGeom prst="rect">
            <a:avLst/>
          </a:prstGeom>
        </p:spPr>
        <p:txBody>
          <a:bodyPr anchor="b">
            <a:noAutofit/>
          </a:bodyPr>
          <a:lstStyle>
            <a:lvl1pPr algn="l">
              <a:defRPr sz="4000" b="0" i="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n-US" dirty="0"/>
              <a:t>Enter Presentation Title</a:t>
            </a:r>
          </a:p>
        </p:txBody>
      </p:sp>
      <p:sp>
        <p:nvSpPr>
          <p:cNvPr id="3" name="Subtitle 2"/>
          <p:cNvSpPr>
            <a:spLocks noGrp="1"/>
          </p:cNvSpPr>
          <p:nvPr>
            <p:ph type="subTitle" idx="1" hasCustomPrompt="1"/>
          </p:nvPr>
        </p:nvSpPr>
        <p:spPr>
          <a:xfrm>
            <a:off x="658905" y="2701528"/>
            <a:ext cx="6858000" cy="692836"/>
          </a:xfrm>
          <a:prstGeom prst="rect">
            <a:avLst/>
          </a:prstGeom>
        </p:spPr>
        <p:txBody>
          <a:bodyPr>
            <a:noAutofit/>
          </a:bodyPr>
          <a:lstStyle>
            <a:lvl1pPr marL="0" indent="0" algn="l">
              <a:buNone/>
              <a:defRPr sz="1180" b="0" i="0" baseline="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Office name | Month Date, Year (example: May 1, 2017)</a:t>
            </a:r>
            <a:br>
              <a:rPr lang="en-US" dirty="0"/>
            </a:br>
            <a:r>
              <a:rPr lang="en-US" dirty="0"/>
              <a:t>Presented by: {Enter name here}</a:t>
            </a:r>
          </a:p>
        </p:txBody>
      </p:sp>
      <p:pic>
        <p:nvPicPr>
          <p:cNvPr id="5" name="Picture 4">
            <a:extLst>
              <a:ext uri="{FF2B5EF4-FFF2-40B4-BE49-F238E27FC236}">
                <a16:creationId xmlns:a16="http://schemas.microsoft.com/office/drawing/2014/main" id="{02A0D70C-CFB7-4358-AD89-778E936C4070}"/>
              </a:ext>
            </a:extLst>
          </p:cNvPr>
          <p:cNvPicPr>
            <a:picLocks noChangeAspect="1"/>
          </p:cNvPicPr>
          <p:nvPr userDrawn="1"/>
        </p:nvPicPr>
        <p:blipFill>
          <a:blip r:embed="rId2"/>
          <a:stretch>
            <a:fillRect/>
          </a:stretch>
        </p:blipFill>
        <p:spPr>
          <a:xfrm>
            <a:off x="6991773" y="241028"/>
            <a:ext cx="1672502" cy="186129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stat slide">
    <p:spTree>
      <p:nvGrpSpPr>
        <p:cNvPr id="1" name=""/>
        <p:cNvGrpSpPr/>
        <p:nvPr/>
      </p:nvGrpSpPr>
      <p:grpSpPr>
        <a:xfrm>
          <a:off x="0" y="0"/>
          <a:ext cx="0" cy="0"/>
          <a:chOff x="0" y="0"/>
          <a:chExt cx="0" cy="0"/>
        </a:xfrm>
      </p:grpSpPr>
      <p:sp>
        <p:nvSpPr>
          <p:cNvPr id="6" name="Text Placeholder 15"/>
          <p:cNvSpPr>
            <a:spLocks noGrp="1"/>
          </p:cNvSpPr>
          <p:nvPr>
            <p:ph type="body" sz="quarter" idx="15" hasCustomPrompt="1"/>
          </p:nvPr>
        </p:nvSpPr>
        <p:spPr>
          <a:xfrm>
            <a:off x="787403" y="1449530"/>
            <a:ext cx="2438399" cy="1432486"/>
          </a:xfrm>
          <a:prstGeom prst="rect">
            <a:avLst/>
          </a:prstGeom>
        </p:spPr>
        <p:txBody>
          <a:bodyPr anchor="b" anchorCtr="0">
            <a:noAutofit/>
          </a:bodyPr>
          <a:lstStyle>
            <a:lvl1pPr marL="0" indent="0" algn="ctr">
              <a:spcBef>
                <a:spcPts val="0"/>
              </a:spcBef>
              <a:buFontTx/>
              <a:buNone/>
              <a:defRPr sz="6000" b="0" i="0" kern="1200" cap="none" spc="0" baseline="0">
                <a:solidFill>
                  <a:srgbClr val="418FDE"/>
                </a:solidFill>
                <a:latin typeface="Arial" charset="0"/>
                <a:ea typeface="Arial" charset="0"/>
                <a:cs typeface="Arial" charset="0"/>
              </a:defRPr>
            </a:lvl1pPr>
            <a:lvl2pPr marL="170260" indent="0" algn="ctr">
              <a:buFontTx/>
              <a:buNone/>
              <a:defRPr sz="11250" b="1" i="0">
                <a:latin typeface="+mj-lt"/>
              </a:defRPr>
            </a:lvl2pPr>
            <a:lvl3pPr marL="258365" indent="0" algn="ctr">
              <a:buFontTx/>
              <a:buNone/>
              <a:defRPr sz="11250" b="1" i="0">
                <a:latin typeface="+mj-lt"/>
              </a:defRPr>
            </a:lvl3pPr>
            <a:lvl4pPr marL="388144" indent="0" algn="ctr">
              <a:buFontTx/>
              <a:buNone/>
              <a:defRPr sz="11250" b="1" i="0">
                <a:latin typeface="+mj-lt"/>
              </a:defRPr>
            </a:lvl4pPr>
            <a:lvl5pPr marL="516731" indent="0" algn="ctr">
              <a:buFontTx/>
              <a:buNone/>
              <a:defRPr sz="11250" b="1" i="0">
                <a:latin typeface="+mj-lt"/>
              </a:defRPr>
            </a:lvl5pPr>
          </a:lstStyle>
          <a:p>
            <a:pPr lvl="0"/>
            <a:r>
              <a:rPr lang="en-US"/>
              <a:t>X%</a:t>
            </a:r>
          </a:p>
        </p:txBody>
      </p:sp>
      <p:sp>
        <p:nvSpPr>
          <p:cNvPr id="7" name="Text Placeholder 7"/>
          <p:cNvSpPr>
            <a:spLocks noGrp="1"/>
          </p:cNvSpPr>
          <p:nvPr>
            <p:ph type="body" sz="quarter" idx="17" hasCustomPrompt="1"/>
          </p:nvPr>
        </p:nvSpPr>
        <p:spPr>
          <a:xfrm>
            <a:off x="787403" y="2956230"/>
            <a:ext cx="2438399" cy="715800"/>
          </a:xfrm>
          <a:prstGeom prst="rect">
            <a:avLst/>
          </a:prstGeom>
        </p:spPr>
        <p:txBody>
          <a:bodyPr>
            <a:noAutofit/>
          </a:bodyPr>
          <a:lstStyle>
            <a:lvl1pPr marL="0" indent="0" algn="ctr">
              <a:buFontTx/>
              <a:buNone/>
              <a:defRPr sz="1200" b="0" i="0" kern="800" cap="none" spc="8" baseline="0">
                <a:solidFill>
                  <a:srgbClr val="0D2240"/>
                </a:solidFill>
                <a:latin typeface="Arial" charset="0"/>
                <a:ea typeface="Arial" charset="0"/>
                <a:cs typeface="Arial" charset="0"/>
              </a:defRPr>
            </a:lvl1pPr>
          </a:lstStyle>
          <a:p>
            <a:pPr lvl="0"/>
            <a:r>
              <a:rPr lang="en-US"/>
              <a:t>Insert statistic label here</a:t>
            </a:r>
          </a:p>
        </p:txBody>
      </p:sp>
      <p:sp>
        <p:nvSpPr>
          <p:cNvPr id="8" name="Text Placeholder 7"/>
          <p:cNvSpPr>
            <a:spLocks noGrp="1"/>
          </p:cNvSpPr>
          <p:nvPr>
            <p:ph type="body" sz="quarter" idx="19" hasCustomPrompt="1"/>
          </p:nvPr>
        </p:nvSpPr>
        <p:spPr>
          <a:xfrm>
            <a:off x="2423310" y="420851"/>
            <a:ext cx="4297380" cy="449099"/>
          </a:xfrm>
          <a:prstGeom prst="rect">
            <a:avLst/>
          </a:prstGeom>
        </p:spPr>
        <p:txBody>
          <a:bodyPr>
            <a:noAutofit/>
          </a:bodyPr>
          <a:lstStyle>
            <a:lvl1pPr marL="0" indent="0" algn="ctr">
              <a:buFontTx/>
              <a:buNone/>
              <a:defRPr sz="1000" b="0" i="0" kern="800" cap="all" spc="75" baseline="0">
                <a:solidFill>
                  <a:srgbClr val="418FDE"/>
                </a:solidFill>
                <a:latin typeface="Arial" charset="0"/>
                <a:ea typeface="Arial" charset="0"/>
                <a:cs typeface="Arial" charset="0"/>
              </a:defRPr>
            </a:lvl1pPr>
          </a:lstStyle>
          <a:p>
            <a:pPr lvl="0"/>
            <a:r>
              <a:rPr lang="en-US"/>
              <a:t>BY THE NUMBERS</a:t>
            </a:r>
          </a:p>
        </p:txBody>
      </p:sp>
      <p:sp>
        <p:nvSpPr>
          <p:cNvPr id="9" name="Text Placeholder 15"/>
          <p:cNvSpPr>
            <a:spLocks noGrp="1"/>
          </p:cNvSpPr>
          <p:nvPr>
            <p:ph type="body" sz="quarter" idx="20" hasCustomPrompt="1"/>
          </p:nvPr>
        </p:nvSpPr>
        <p:spPr>
          <a:xfrm>
            <a:off x="3360740" y="1449530"/>
            <a:ext cx="2422525" cy="1432486"/>
          </a:xfrm>
          <a:prstGeom prst="rect">
            <a:avLst/>
          </a:prstGeom>
        </p:spPr>
        <p:txBody>
          <a:bodyPr anchor="b" anchorCtr="0">
            <a:noAutofit/>
          </a:bodyPr>
          <a:lstStyle>
            <a:lvl1pPr marL="0" indent="0" algn="ctr">
              <a:spcBef>
                <a:spcPts val="0"/>
              </a:spcBef>
              <a:buFontTx/>
              <a:buNone/>
              <a:defRPr sz="6000" b="0" i="0" kern="1200" cap="none" spc="0" baseline="0">
                <a:solidFill>
                  <a:srgbClr val="418FDE"/>
                </a:solidFill>
                <a:latin typeface="Arial" charset="0"/>
                <a:ea typeface="Arial" charset="0"/>
                <a:cs typeface="Arial" charset="0"/>
              </a:defRPr>
            </a:lvl1pPr>
            <a:lvl2pPr marL="170260" indent="0" algn="ctr">
              <a:buFontTx/>
              <a:buNone/>
              <a:defRPr sz="11250" b="1" i="0">
                <a:latin typeface="+mj-lt"/>
              </a:defRPr>
            </a:lvl2pPr>
            <a:lvl3pPr marL="258365" indent="0" algn="ctr">
              <a:buFontTx/>
              <a:buNone/>
              <a:defRPr sz="11250" b="1" i="0">
                <a:latin typeface="+mj-lt"/>
              </a:defRPr>
            </a:lvl3pPr>
            <a:lvl4pPr marL="388144" indent="0" algn="ctr">
              <a:buFontTx/>
              <a:buNone/>
              <a:defRPr sz="11250" b="1" i="0">
                <a:latin typeface="+mj-lt"/>
              </a:defRPr>
            </a:lvl4pPr>
            <a:lvl5pPr marL="516731" indent="0" algn="ctr">
              <a:buFontTx/>
              <a:buNone/>
              <a:defRPr sz="11250" b="1" i="0">
                <a:latin typeface="+mj-lt"/>
              </a:defRPr>
            </a:lvl5pPr>
          </a:lstStyle>
          <a:p>
            <a:pPr lvl="0"/>
            <a:r>
              <a:rPr lang="en-US"/>
              <a:t>Y%</a:t>
            </a:r>
          </a:p>
        </p:txBody>
      </p:sp>
      <p:sp>
        <p:nvSpPr>
          <p:cNvPr id="10" name="Text Placeholder 7"/>
          <p:cNvSpPr>
            <a:spLocks noGrp="1"/>
          </p:cNvSpPr>
          <p:nvPr>
            <p:ph type="body" sz="quarter" idx="21" hasCustomPrompt="1"/>
          </p:nvPr>
        </p:nvSpPr>
        <p:spPr>
          <a:xfrm>
            <a:off x="3360740" y="2956230"/>
            <a:ext cx="2422525" cy="715800"/>
          </a:xfrm>
          <a:prstGeom prst="rect">
            <a:avLst/>
          </a:prstGeom>
        </p:spPr>
        <p:txBody>
          <a:bodyPr>
            <a:noAutofit/>
          </a:bodyPr>
          <a:lstStyle>
            <a:lvl1pPr marL="0" indent="0" algn="ctr">
              <a:buFontTx/>
              <a:buNone/>
              <a:defRPr sz="1200" b="0" i="0" kern="800" cap="none" spc="8" baseline="0">
                <a:solidFill>
                  <a:srgbClr val="0D2240"/>
                </a:solidFill>
                <a:latin typeface="Arial" charset="0"/>
                <a:ea typeface="Arial" charset="0"/>
                <a:cs typeface="Arial" charset="0"/>
              </a:defRPr>
            </a:lvl1pPr>
          </a:lstStyle>
          <a:p>
            <a:pPr lvl="0"/>
            <a:r>
              <a:rPr lang="en-US"/>
              <a:t>Insert statistic label here</a:t>
            </a:r>
          </a:p>
        </p:txBody>
      </p:sp>
      <p:sp>
        <p:nvSpPr>
          <p:cNvPr id="11" name="Text Placeholder 15"/>
          <p:cNvSpPr>
            <a:spLocks noGrp="1"/>
          </p:cNvSpPr>
          <p:nvPr>
            <p:ph type="body" sz="quarter" idx="22" hasCustomPrompt="1"/>
          </p:nvPr>
        </p:nvSpPr>
        <p:spPr>
          <a:xfrm>
            <a:off x="5911850" y="1449530"/>
            <a:ext cx="2451098" cy="1432486"/>
          </a:xfrm>
          <a:prstGeom prst="rect">
            <a:avLst/>
          </a:prstGeom>
        </p:spPr>
        <p:txBody>
          <a:bodyPr anchor="b" anchorCtr="0">
            <a:noAutofit/>
          </a:bodyPr>
          <a:lstStyle>
            <a:lvl1pPr marL="0" indent="0" algn="ctr">
              <a:spcBef>
                <a:spcPts val="0"/>
              </a:spcBef>
              <a:buFontTx/>
              <a:buNone/>
              <a:defRPr sz="6000" b="0" i="0" kern="1200" cap="none" spc="0" baseline="0">
                <a:solidFill>
                  <a:srgbClr val="418FDE"/>
                </a:solidFill>
                <a:latin typeface="Arial" charset="0"/>
                <a:ea typeface="Arial" charset="0"/>
                <a:cs typeface="Arial" charset="0"/>
              </a:defRPr>
            </a:lvl1pPr>
            <a:lvl2pPr marL="170260" indent="0" algn="ctr">
              <a:buFontTx/>
              <a:buNone/>
              <a:defRPr sz="11250" b="1" i="0">
                <a:latin typeface="+mj-lt"/>
              </a:defRPr>
            </a:lvl2pPr>
            <a:lvl3pPr marL="258365" indent="0" algn="ctr">
              <a:buFontTx/>
              <a:buNone/>
              <a:defRPr sz="11250" b="1" i="0">
                <a:latin typeface="+mj-lt"/>
              </a:defRPr>
            </a:lvl3pPr>
            <a:lvl4pPr marL="388144" indent="0" algn="ctr">
              <a:buFontTx/>
              <a:buNone/>
              <a:defRPr sz="11250" b="1" i="0">
                <a:latin typeface="+mj-lt"/>
              </a:defRPr>
            </a:lvl4pPr>
            <a:lvl5pPr marL="516731" indent="0" algn="ctr">
              <a:buFontTx/>
              <a:buNone/>
              <a:defRPr sz="11250" b="1" i="0">
                <a:latin typeface="+mj-lt"/>
              </a:defRPr>
            </a:lvl5pPr>
          </a:lstStyle>
          <a:p>
            <a:pPr lvl="0"/>
            <a:r>
              <a:rPr lang="en-US"/>
              <a:t>Z%</a:t>
            </a:r>
          </a:p>
        </p:txBody>
      </p:sp>
      <p:sp>
        <p:nvSpPr>
          <p:cNvPr id="12" name="Text Placeholder 7"/>
          <p:cNvSpPr>
            <a:spLocks noGrp="1"/>
          </p:cNvSpPr>
          <p:nvPr>
            <p:ph type="body" sz="quarter" idx="23" hasCustomPrompt="1"/>
          </p:nvPr>
        </p:nvSpPr>
        <p:spPr>
          <a:xfrm>
            <a:off x="5911850" y="2956230"/>
            <a:ext cx="2451098" cy="715800"/>
          </a:xfrm>
          <a:prstGeom prst="rect">
            <a:avLst/>
          </a:prstGeom>
        </p:spPr>
        <p:txBody>
          <a:bodyPr>
            <a:noAutofit/>
          </a:bodyPr>
          <a:lstStyle>
            <a:lvl1pPr marL="0" indent="0" algn="ctr">
              <a:buFontTx/>
              <a:buNone/>
              <a:defRPr sz="1200" b="0" i="0" kern="800" cap="none" spc="8" baseline="0">
                <a:solidFill>
                  <a:srgbClr val="0D2240"/>
                </a:solidFill>
                <a:latin typeface="Arial" charset="0"/>
                <a:ea typeface="Arial" charset="0"/>
                <a:cs typeface="Arial" charset="0"/>
              </a:defRPr>
            </a:lvl1pPr>
          </a:lstStyle>
          <a:p>
            <a:pPr lvl="0"/>
            <a:r>
              <a:rPr lang="en-US"/>
              <a:t>Insert statistic label here</a:t>
            </a:r>
          </a:p>
        </p:txBody>
      </p:sp>
      <p:cxnSp>
        <p:nvCxnSpPr>
          <p:cNvPr id="3" name="Straight Connector 2"/>
          <p:cNvCxnSpPr/>
          <p:nvPr userDrawn="1"/>
        </p:nvCxnSpPr>
        <p:spPr>
          <a:xfrm>
            <a:off x="3347724" y="2818408"/>
            <a:ext cx="243839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5924549" y="2818408"/>
            <a:ext cx="243839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787403" y="2818408"/>
            <a:ext cx="243839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5402793A-C334-4CF4-ADBA-3DDA536BF0BA}"/>
              </a:ext>
            </a:extLst>
          </p:cNvPr>
          <p:cNvPicPr>
            <a:picLocks noChangeAspect="1"/>
          </p:cNvPicPr>
          <p:nvPr userDrawn="1"/>
        </p:nvPicPr>
        <p:blipFill>
          <a:blip r:embed="rId2"/>
          <a:stretch>
            <a:fillRect/>
          </a:stretch>
        </p:blipFill>
        <p:spPr>
          <a:xfrm>
            <a:off x="8412480" y="4297680"/>
            <a:ext cx="528159" cy="587778"/>
          </a:xfrm>
          <a:prstGeom prst="rect">
            <a:avLst/>
          </a:prstGeom>
        </p:spPr>
      </p:pic>
    </p:spTree>
    <p:extLst>
      <p:ext uri="{BB962C8B-B14F-4D97-AF65-F5344CB8AC3E}">
        <p14:creationId xmlns:p14="http://schemas.microsoft.com/office/powerpoint/2010/main" val="42735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stat and bullet page">
    <p:spTree>
      <p:nvGrpSpPr>
        <p:cNvPr id="1" name=""/>
        <p:cNvGrpSpPr/>
        <p:nvPr/>
      </p:nvGrpSpPr>
      <p:grpSpPr>
        <a:xfrm>
          <a:off x="0" y="0"/>
          <a:ext cx="0" cy="0"/>
          <a:chOff x="0" y="0"/>
          <a:chExt cx="0" cy="0"/>
        </a:xfrm>
      </p:grpSpPr>
      <p:sp>
        <p:nvSpPr>
          <p:cNvPr id="6" name="Text Placeholder 15"/>
          <p:cNvSpPr>
            <a:spLocks noGrp="1"/>
          </p:cNvSpPr>
          <p:nvPr>
            <p:ph type="body" sz="quarter" idx="15" hasCustomPrompt="1"/>
          </p:nvPr>
        </p:nvSpPr>
        <p:spPr>
          <a:xfrm>
            <a:off x="787403" y="1172430"/>
            <a:ext cx="2438399" cy="1432486"/>
          </a:xfrm>
          <a:prstGeom prst="rect">
            <a:avLst/>
          </a:prstGeom>
        </p:spPr>
        <p:txBody>
          <a:bodyPr anchor="b" anchorCtr="0">
            <a:noAutofit/>
          </a:bodyPr>
          <a:lstStyle>
            <a:lvl1pPr marL="0" indent="0" algn="ctr">
              <a:spcBef>
                <a:spcPts val="0"/>
              </a:spcBef>
              <a:buFontTx/>
              <a:buNone/>
              <a:defRPr sz="6000" b="0" i="0" kern="1200" cap="none" spc="0" baseline="0">
                <a:solidFill>
                  <a:srgbClr val="418FDE"/>
                </a:solidFill>
                <a:latin typeface="Arial" charset="0"/>
                <a:ea typeface="Arial" charset="0"/>
                <a:cs typeface="Arial" charset="0"/>
              </a:defRPr>
            </a:lvl1pPr>
            <a:lvl2pPr marL="170260" indent="0" algn="ctr">
              <a:buFontTx/>
              <a:buNone/>
              <a:defRPr sz="11250" b="1" i="0">
                <a:latin typeface="+mj-lt"/>
              </a:defRPr>
            </a:lvl2pPr>
            <a:lvl3pPr marL="258365" indent="0" algn="ctr">
              <a:buFontTx/>
              <a:buNone/>
              <a:defRPr sz="11250" b="1" i="0">
                <a:latin typeface="+mj-lt"/>
              </a:defRPr>
            </a:lvl3pPr>
            <a:lvl4pPr marL="388144" indent="0" algn="ctr">
              <a:buFontTx/>
              <a:buNone/>
              <a:defRPr sz="11250" b="1" i="0">
                <a:latin typeface="+mj-lt"/>
              </a:defRPr>
            </a:lvl4pPr>
            <a:lvl5pPr marL="516731" indent="0" algn="ctr">
              <a:buFontTx/>
              <a:buNone/>
              <a:defRPr sz="11250" b="1" i="0">
                <a:latin typeface="+mj-lt"/>
              </a:defRPr>
            </a:lvl5pPr>
          </a:lstStyle>
          <a:p>
            <a:pPr lvl="0"/>
            <a:r>
              <a:rPr lang="en-US"/>
              <a:t>X%</a:t>
            </a:r>
          </a:p>
        </p:txBody>
      </p:sp>
      <p:sp>
        <p:nvSpPr>
          <p:cNvPr id="7" name="Text Placeholder 7"/>
          <p:cNvSpPr>
            <a:spLocks noGrp="1"/>
          </p:cNvSpPr>
          <p:nvPr>
            <p:ph type="body" sz="quarter" idx="17" hasCustomPrompt="1"/>
          </p:nvPr>
        </p:nvSpPr>
        <p:spPr>
          <a:xfrm>
            <a:off x="787403" y="2679130"/>
            <a:ext cx="2438399" cy="715800"/>
          </a:xfrm>
          <a:prstGeom prst="rect">
            <a:avLst/>
          </a:prstGeom>
        </p:spPr>
        <p:txBody>
          <a:bodyPr>
            <a:noAutofit/>
          </a:bodyPr>
          <a:lstStyle>
            <a:lvl1pPr marL="0" indent="0" algn="ctr">
              <a:buFontTx/>
              <a:buNone/>
              <a:defRPr sz="1200" b="0" i="0" kern="800" cap="none" spc="8" baseline="0">
                <a:solidFill>
                  <a:srgbClr val="0D2240"/>
                </a:solidFill>
                <a:latin typeface="Arial" charset="0"/>
                <a:ea typeface="Arial" charset="0"/>
                <a:cs typeface="Arial" charset="0"/>
              </a:defRPr>
            </a:lvl1pPr>
          </a:lstStyle>
          <a:p>
            <a:pPr lvl="0"/>
            <a:r>
              <a:rPr lang="en-US"/>
              <a:t>Insert statistic label here</a:t>
            </a:r>
          </a:p>
        </p:txBody>
      </p:sp>
      <p:sp>
        <p:nvSpPr>
          <p:cNvPr id="8" name="Text Placeholder 7"/>
          <p:cNvSpPr>
            <a:spLocks noGrp="1"/>
          </p:cNvSpPr>
          <p:nvPr>
            <p:ph type="body" sz="quarter" idx="19" hasCustomPrompt="1"/>
          </p:nvPr>
        </p:nvSpPr>
        <p:spPr>
          <a:xfrm>
            <a:off x="2423310" y="420851"/>
            <a:ext cx="4297380" cy="449099"/>
          </a:xfrm>
          <a:prstGeom prst="rect">
            <a:avLst/>
          </a:prstGeom>
        </p:spPr>
        <p:txBody>
          <a:bodyPr>
            <a:noAutofit/>
          </a:bodyPr>
          <a:lstStyle>
            <a:lvl1pPr marL="0" indent="0" algn="ctr">
              <a:buFontTx/>
              <a:buNone/>
              <a:defRPr sz="1000" b="0" i="0" kern="800" cap="all" spc="75" baseline="0">
                <a:solidFill>
                  <a:srgbClr val="418FDE"/>
                </a:solidFill>
                <a:latin typeface="Arial" charset="0"/>
                <a:ea typeface="Arial" charset="0"/>
                <a:cs typeface="Arial" charset="0"/>
              </a:defRPr>
            </a:lvl1pPr>
          </a:lstStyle>
          <a:p>
            <a:pPr lvl="0"/>
            <a:r>
              <a:rPr lang="en-US"/>
              <a:t>BY THE NUMBERS</a:t>
            </a:r>
          </a:p>
        </p:txBody>
      </p:sp>
      <p:sp>
        <p:nvSpPr>
          <p:cNvPr id="9" name="Text Placeholder 15"/>
          <p:cNvSpPr>
            <a:spLocks noGrp="1"/>
          </p:cNvSpPr>
          <p:nvPr>
            <p:ph type="body" sz="quarter" idx="20" hasCustomPrompt="1"/>
          </p:nvPr>
        </p:nvSpPr>
        <p:spPr>
          <a:xfrm>
            <a:off x="3360740" y="1172430"/>
            <a:ext cx="2422525" cy="1432486"/>
          </a:xfrm>
          <a:prstGeom prst="rect">
            <a:avLst/>
          </a:prstGeom>
        </p:spPr>
        <p:txBody>
          <a:bodyPr anchor="b" anchorCtr="0">
            <a:noAutofit/>
          </a:bodyPr>
          <a:lstStyle>
            <a:lvl1pPr marL="0" indent="0" algn="ctr">
              <a:spcBef>
                <a:spcPts val="0"/>
              </a:spcBef>
              <a:buFontTx/>
              <a:buNone/>
              <a:defRPr sz="6000" b="0" i="0" kern="1200" cap="none" spc="0" baseline="0">
                <a:solidFill>
                  <a:srgbClr val="418FDE"/>
                </a:solidFill>
                <a:latin typeface="Arial" charset="0"/>
                <a:ea typeface="Arial" charset="0"/>
                <a:cs typeface="Arial" charset="0"/>
              </a:defRPr>
            </a:lvl1pPr>
            <a:lvl2pPr marL="170260" indent="0" algn="ctr">
              <a:buFontTx/>
              <a:buNone/>
              <a:defRPr sz="11250" b="1" i="0">
                <a:latin typeface="+mj-lt"/>
              </a:defRPr>
            </a:lvl2pPr>
            <a:lvl3pPr marL="258365" indent="0" algn="ctr">
              <a:buFontTx/>
              <a:buNone/>
              <a:defRPr sz="11250" b="1" i="0">
                <a:latin typeface="+mj-lt"/>
              </a:defRPr>
            </a:lvl3pPr>
            <a:lvl4pPr marL="388144" indent="0" algn="ctr">
              <a:buFontTx/>
              <a:buNone/>
              <a:defRPr sz="11250" b="1" i="0">
                <a:latin typeface="+mj-lt"/>
              </a:defRPr>
            </a:lvl4pPr>
            <a:lvl5pPr marL="516731" indent="0" algn="ctr">
              <a:buFontTx/>
              <a:buNone/>
              <a:defRPr sz="11250" b="1" i="0">
                <a:latin typeface="+mj-lt"/>
              </a:defRPr>
            </a:lvl5pPr>
          </a:lstStyle>
          <a:p>
            <a:pPr lvl="0"/>
            <a:r>
              <a:rPr lang="en-US"/>
              <a:t>Y%</a:t>
            </a:r>
          </a:p>
        </p:txBody>
      </p:sp>
      <p:sp>
        <p:nvSpPr>
          <p:cNvPr id="10" name="Text Placeholder 7"/>
          <p:cNvSpPr>
            <a:spLocks noGrp="1"/>
          </p:cNvSpPr>
          <p:nvPr>
            <p:ph type="body" sz="quarter" idx="21" hasCustomPrompt="1"/>
          </p:nvPr>
        </p:nvSpPr>
        <p:spPr>
          <a:xfrm>
            <a:off x="3360740" y="2679130"/>
            <a:ext cx="2422525" cy="715800"/>
          </a:xfrm>
          <a:prstGeom prst="rect">
            <a:avLst/>
          </a:prstGeom>
        </p:spPr>
        <p:txBody>
          <a:bodyPr>
            <a:noAutofit/>
          </a:bodyPr>
          <a:lstStyle>
            <a:lvl1pPr marL="0" indent="0" algn="ctr">
              <a:buFontTx/>
              <a:buNone/>
              <a:defRPr sz="1200" b="0" i="0" kern="800" cap="none" spc="8" baseline="0">
                <a:solidFill>
                  <a:srgbClr val="0D2240"/>
                </a:solidFill>
                <a:latin typeface="Arial" charset="0"/>
                <a:ea typeface="Arial" charset="0"/>
                <a:cs typeface="Arial" charset="0"/>
              </a:defRPr>
            </a:lvl1pPr>
          </a:lstStyle>
          <a:p>
            <a:pPr lvl="0"/>
            <a:r>
              <a:rPr lang="en-US"/>
              <a:t>Insert statistic label here</a:t>
            </a:r>
          </a:p>
        </p:txBody>
      </p:sp>
      <p:sp>
        <p:nvSpPr>
          <p:cNvPr id="11" name="Text Placeholder 15"/>
          <p:cNvSpPr>
            <a:spLocks noGrp="1"/>
          </p:cNvSpPr>
          <p:nvPr>
            <p:ph type="body" sz="quarter" idx="22" hasCustomPrompt="1"/>
          </p:nvPr>
        </p:nvSpPr>
        <p:spPr>
          <a:xfrm>
            <a:off x="5911850" y="1172430"/>
            <a:ext cx="2451098" cy="1432486"/>
          </a:xfrm>
          <a:prstGeom prst="rect">
            <a:avLst/>
          </a:prstGeom>
        </p:spPr>
        <p:txBody>
          <a:bodyPr anchor="b" anchorCtr="0">
            <a:noAutofit/>
          </a:bodyPr>
          <a:lstStyle>
            <a:lvl1pPr marL="0" indent="0" algn="ctr">
              <a:spcBef>
                <a:spcPts val="0"/>
              </a:spcBef>
              <a:buFontTx/>
              <a:buNone/>
              <a:defRPr sz="6000" b="0" i="0" kern="1200" cap="none" spc="0" baseline="0">
                <a:solidFill>
                  <a:srgbClr val="418FDE"/>
                </a:solidFill>
                <a:latin typeface="Arial" charset="0"/>
                <a:ea typeface="Arial" charset="0"/>
                <a:cs typeface="Arial" charset="0"/>
              </a:defRPr>
            </a:lvl1pPr>
            <a:lvl2pPr marL="170260" indent="0" algn="ctr">
              <a:buFontTx/>
              <a:buNone/>
              <a:defRPr sz="11250" b="1" i="0">
                <a:latin typeface="+mj-lt"/>
              </a:defRPr>
            </a:lvl2pPr>
            <a:lvl3pPr marL="258365" indent="0" algn="ctr">
              <a:buFontTx/>
              <a:buNone/>
              <a:defRPr sz="11250" b="1" i="0">
                <a:latin typeface="+mj-lt"/>
              </a:defRPr>
            </a:lvl3pPr>
            <a:lvl4pPr marL="388144" indent="0" algn="ctr">
              <a:buFontTx/>
              <a:buNone/>
              <a:defRPr sz="11250" b="1" i="0">
                <a:latin typeface="+mj-lt"/>
              </a:defRPr>
            </a:lvl4pPr>
            <a:lvl5pPr marL="516731" indent="0" algn="ctr">
              <a:buFontTx/>
              <a:buNone/>
              <a:defRPr sz="11250" b="1" i="0">
                <a:latin typeface="+mj-lt"/>
              </a:defRPr>
            </a:lvl5pPr>
          </a:lstStyle>
          <a:p>
            <a:pPr lvl="0"/>
            <a:r>
              <a:rPr lang="en-US"/>
              <a:t>Z%</a:t>
            </a:r>
          </a:p>
        </p:txBody>
      </p:sp>
      <p:sp>
        <p:nvSpPr>
          <p:cNvPr id="12" name="Text Placeholder 7"/>
          <p:cNvSpPr>
            <a:spLocks noGrp="1"/>
          </p:cNvSpPr>
          <p:nvPr>
            <p:ph type="body" sz="quarter" idx="23" hasCustomPrompt="1"/>
          </p:nvPr>
        </p:nvSpPr>
        <p:spPr>
          <a:xfrm>
            <a:off x="5911850" y="2679130"/>
            <a:ext cx="2451098" cy="715800"/>
          </a:xfrm>
          <a:prstGeom prst="rect">
            <a:avLst/>
          </a:prstGeom>
        </p:spPr>
        <p:txBody>
          <a:bodyPr>
            <a:noAutofit/>
          </a:bodyPr>
          <a:lstStyle>
            <a:lvl1pPr marL="0" indent="0" algn="ctr">
              <a:buFontTx/>
              <a:buNone/>
              <a:defRPr sz="1200" b="0" i="0" kern="800" cap="none" spc="8" baseline="0">
                <a:solidFill>
                  <a:srgbClr val="0D2240"/>
                </a:solidFill>
                <a:latin typeface="Arial" charset="0"/>
                <a:ea typeface="Arial" charset="0"/>
                <a:cs typeface="Arial" charset="0"/>
              </a:defRPr>
            </a:lvl1pPr>
          </a:lstStyle>
          <a:p>
            <a:pPr lvl="0"/>
            <a:r>
              <a:rPr lang="en-US"/>
              <a:t>Insert statistic label here</a:t>
            </a:r>
          </a:p>
        </p:txBody>
      </p:sp>
      <p:sp>
        <p:nvSpPr>
          <p:cNvPr id="14" name="Text Placeholder 13"/>
          <p:cNvSpPr>
            <a:spLocks noGrp="1"/>
          </p:cNvSpPr>
          <p:nvPr>
            <p:ph type="body" sz="quarter" idx="24"/>
          </p:nvPr>
        </p:nvSpPr>
        <p:spPr>
          <a:xfrm>
            <a:off x="787402" y="3602175"/>
            <a:ext cx="7575547" cy="1149934"/>
          </a:xfrm>
          <a:prstGeom prst="rect">
            <a:avLst/>
          </a:prstGeom>
        </p:spPr>
        <p:txBody>
          <a:bodyPr>
            <a:noAutofit/>
          </a:bodyPr>
          <a:lstStyle>
            <a:lvl1pPr>
              <a:defRPr sz="1800" b="0" i="0">
                <a:latin typeface="Arial" charset="0"/>
                <a:ea typeface="Arial" charset="0"/>
                <a:cs typeface="Arial" charset="0"/>
              </a:defRPr>
            </a:lvl1pPr>
            <a:lvl2pPr>
              <a:defRPr sz="1800" b="0" i="0">
                <a:latin typeface="Arial" charset="0"/>
                <a:ea typeface="Arial" charset="0"/>
                <a:cs typeface="Arial" charset="0"/>
              </a:defRPr>
            </a:lvl2pPr>
            <a:lvl3pPr>
              <a:defRPr sz="1800" b="0" i="0">
                <a:latin typeface="Arial" charset="0"/>
                <a:ea typeface="Arial" charset="0"/>
                <a:cs typeface="Arial" charset="0"/>
              </a:defRPr>
            </a:lvl3pPr>
          </a:lstStyle>
          <a:p>
            <a:pPr lvl="0"/>
            <a:r>
              <a:rPr lang="en-US"/>
              <a:t>Click to edit Master text styles</a:t>
            </a:r>
          </a:p>
          <a:p>
            <a:pPr lvl="1"/>
            <a:r>
              <a:rPr lang="en-US"/>
              <a:t>Second level</a:t>
            </a:r>
          </a:p>
          <a:p>
            <a:pPr lvl="2"/>
            <a:r>
              <a:rPr lang="en-US"/>
              <a:t>Third level</a:t>
            </a:r>
          </a:p>
        </p:txBody>
      </p:sp>
      <p:cxnSp>
        <p:nvCxnSpPr>
          <p:cNvPr id="16" name="Straight Connector 15"/>
          <p:cNvCxnSpPr/>
          <p:nvPr userDrawn="1"/>
        </p:nvCxnSpPr>
        <p:spPr>
          <a:xfrm>
            <a:off x="803306" y="2529305"/>
            <a:ext cx="243839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3352817" y="2529305"/>
            <a:ext cx="243839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5924549" y="2529305"/>
            <a:ext cx="243839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FE2FCDB7-6B22-47B9-A1F5-5FAB8C927F17}"/>
              </a:ext>
            </a:extLst>
          </p:cNvPr>
          <p:cNvPicPr>
            <a:picLocks noChangeAspect="1"/>
          </p:cNvPicPr>
          <p:nvPr userDrawn="1"/>
        </p:nvPicPr>
        <p:blipFill>
          <a:blip r:embed="rId2"/>
          <a:stretch>
            <a:fillRect/>
          </a:stretch>
        </p:blipFill>
        <p:spPr>
          <a:xfrm>
            <a:off x="8412480" y="4297680"/>
            <a:ext cx="528159" cy="587778"/>
          </a:xfrm>
          <a:prstGeom prst="rect">
            <a:avLst/>
          </a:prstGeom>
        </p:spPr>
      </p:pic>
    </p:spTree>
    <p:extLst>
      <p:ext uri="{BB962C8B-B14F-4D97-AF65-F5344CB8AC3E}">
        <p14:creationId xmlns:p14="http://schemas.microsoft.com/office/powerpoint/2010/main" val="735875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stat page">
    <p:spTree>
      <p:nvGrpSpPr>
        <p:cNvPr id="1" name=""/>
        <p:cNvGrpSpPr/>
        <p:nvPr/>
      </p:nvGrpSpPr>
      <p:grpSpPr>
        <a:xfrm>
          <a:off x="0" y="0"/>
          <a:ext cx="0" cy="0"/>
          <a:chOff x="0" y="0"/>
          <a:chExt cx="0" cy="0"/>
        </a:xfrm>
      </p:grpSpPr>
      <p:sp>
        <p:nvSpPr>
          <p:cNvPr id="6" name="Text Placeholder 15"/>
          <p:cNvSpPr>
            <a:spLocks noGrp="1"/>
          </p:cNvSpPr>
          <p:nvPr>
            <p:ph type="body" sz="quarter" idx="15" hasCustomPrompt="1"/>
          </p:nvPr>
        </p:nvSpPr>
        <p:spPr>
          <a:xfrm>
            <a:off x="1103315" y="1551131"/>
            <a:ext cx="3398837" cy="1432486"/>
          </a:xfrm>
          <a:prstGeom prst="rect">
            <a:avLst/>
          </a:prstGeom>
        </p:spPr>
        <p:txBody>
          <a:bodyPr anchor="b" anchorCtr="0">
            <a:noAutofit/>
          </a:bodyPr>
          <a:lstStyle>
            <a:lvl1pPr marL="0" indent="0" algn="ctr">
              <a:spcBef>
                <a:spcPts val="0"/>
              </a:spcBef>
              <a:buFontTx/>
              <a:buNone/>
              <a:defRPr sz="6000" b="0" i="0" kern="1200" cap="none" spc="0" baseline="0">
                <a:solidFill>
                  <a:srgbClr val="418FDE"/>
                </a:solidFill>
                <a:latin typeface="Arial" charset="0"/>
                <a:ea typeface="Arial" charset="0"/>
                <a:cs typeface="Arial" charset="0"/>
              </a:defRPr>
            </a:lvl1pPr>
            <a:lvl2pPr marL="170260" indent="0" algn="ctr">
              <a:buFontTx/>
              <a:buNone/>
              <a:defRPr sz="11250" b="1" i="0">
                <a:latin typeface="+mj-lt"/>
              </a:defRPr>
            </a:lvl2pPr>
            <a:lvl3pPr marL="258365" indent="0" algn="ctr">
              <a:buFontTx/>
              <a:buNone/>
              <a:defRPr sz="11250" b="1" i="0">
                <a:latin typeface="+mj-lt"/>
              </a:defRPr>
            </a:lvl3pPr>
            <a:lvl4pPr marL="388144" indent="0" algn="ctr">
              <a:buFontTx/>
              <a:buNone/>
              <a:defRPr sz="11250" b="1" i="0">
                <a:latin typeface="+mj-lt"/>
              </a:defRPr>
            </a:lvl4pPr>
            <a:lvl5pPr marL="516731" indent="0" algn="ctr">
              <a:buFontTx/>
              <a:buNone/>
              <a:defRPr sz="11250" b="1" i="0">
                <a:latin typeface="+mj-lt"/>
              </a:defRPr>
            </a:lvl5pPr>
          </a:lstStyle>
          <a:p>
            <a:pPr lvl="0"/>
            <a:r>
              <a:rPr lang="en-US"/>
              <a:t>X%</a:t>
            </a:r>
          </a:p>
        </p:txBody>
      </p:sp>
      <p:sp>
        <p:nvSpPr>
          <p:cNvPr id="7" name="Text Placeholder 7"/>
          <p:cNvSpPr>
            <a:spLocks noGrp="1"/>
          </p:cNvSpPr>
          <p:nvPr>
            <p:ph type="body" sz="quarter" idx="17" hasCustomPrompt="1"/>
          </p:nvPr>
        </p:nvSpPr>
        <p:spPr>
          <a:xfrm>
            <a:off x="1103315" y="2994330"/>
            <a:ext cx="3398837" cy="703100"/>
          </a:xfrm>
          <a:prstGeom prst="rect">
            <a:avLst/>
          </a:prstGeom>
        </p:spPr>
        <p:txBody>
          <a:bodyPr>
            <a:noAutofit/>
          </a:bodyPr>
          <a:lstStyle>
            <a:lvl1pPr marL="0" indent="0" algn="ctr">
              <a:buFontTx/>
              <a:buNone/>
              <a:defRPr sz="1200" b="0" i="0" kern="800" cap="none" spc="15" baseline="0">
                <a:solidFill>
                  <a:srgbClr val="0D2240"/>
                </a:solidFill>
                <a:latin typeface="Arial" charset="0"/>
                <a:ea typeface="Arial" charset="0"/>
                <a:cs typeface="Arial" charset="0"/>
              </a:defRPr>
            </a:lvl1pPr>
          </a:lstStyle>
          <a:p>
            <a:pPr lvl="0"/>
            <a:r>
              <a:rPr lang="en-US"/>
              <a:t>Insert statistic label here</a:t>
            </a:r>
          </a:p>
        </p:txBody>
      </p:sp>
      <p:sp>
        <p:nvSpPr>
          <p:cNvPr id="8" name="Text Placeholder 7"/>
          <p:cNvSpPr>
            <a:spLocks noGrp="1"/>
          </p:cNvSpPr>
          <p:nvPr>
            <p:ph type="body" sz="quarter" idx="19" hasCustomPrompt="1"/>
          </p:nvPr>
        </p:nvSpPr>
        <p:spPr>
          <a:xfrm>
            <a:off x="2427543" y="420851"/>
            <a:ext cx="4288914" cy="449099"/>
          </a:xfrm>
          <a:prstGeom prst="rect">
            <a:avLst/>
          </a:prstGeom>
        </p:spPr>
        <p:txBody>
          <a:bodyPr>
            <a:noAutofit/>
          </a:bodyPr>
          <a:lstStyle>
            <a:lvl1pPr marL="0" indent="0" algn="ctr">
              <a:buFontTx/>
              <a:buNone/>
              <a:defRPr sz="1000" b="0" i="0" kern="800" cap="all" spc="75" baseline="0">
                <a:solidFill>
                  <a:srgbClr val="418FDE"/>
                </a:solidFill>
                <a:latin typeface="Arial" charset="0"/>
                <a:ea typeface="Arial" charset="0"/>
                <a:cs typeface="Arial" charset="0"/>
              </a:defRPr>
            </a:lvl1pPr>
          </a:lstStyle>
          <a:p>
            <a:pPr lvl="0"/>
            <a:r>
              <a:rPr lang="en-US"/>
              <a:t>BY THE NUMBERS</a:t>
            </a:r>
          </a:p>
        </p:txBody>
      </p:sp>
      <p:sp>
        <p:nvSpPr>
          <p:cNvPr id="9" name="Text Placeholder 15"/>
          <p:cNvSpPr>
            <a:spLocks noGrp="1"/>
          </p:cNvSpPr>
          <p:nvPr>
            <p:ph type="body" sz="quarter" idx="20" hasCustomPrompt="1"/>
          </p:nvPr>
        </p:nvSpPr>
        <p:spPr>
          <a:xfrm>
            <a:off x="4640265" y="1551131"/>
            <a:ext cx="3398837" cy="1432486"/>
          </a:xfrm>
          <a:prstGeom prst="rect">
            <a:avLst/>
          </a:prstGeom>
        </p:spPr>
        <p:txBody>
          <a:bodyPr anchor="b" anchorCtr="0">
            <a:noAutofit/>
          </a:bodyPr>
          <a:lstStyle>
            <a:lvl1pPr marL="0" indent="0" algn="ctr">
              <a:spcBef>
                <a:spcPts val="0"/>
              </a:spcBef>
              <a:buFontTx/>
              <a:buNone/>
              <a:defRPr sz="6000" b="0" i="0" kern="1200" cap="none" spc="0" baseline="0">
                <a:solidFill>
                  <a:srgbClr val="418FDE"/>
                </a:solidFill>
                <a:latin typeface="Arial" charset="0"/>
                <a:ea typeface="Arial" charset="0"/>
                <a:cs typeface="Arial" charset="0"/>
              </a:defRPr>
            </a:lvl1pPr>
            <a:lvl2pPr marL="170260" indent="0" algn="ctr">
              <a:buFontTx/>
              <a:buNone/>
              <a:defRPr sz="11250" b="1" i="0">
                <a:latin typeface="+mj-lt"/>
              </a:defRPr>
            </a:lvl2pPr>
            <a:lvl3pPr marL="258365" indent="0" algn="ctr">
              <a:buFontTx/>
              <a:buNone/>
              <a:defRPr sz="11250" b="1" i="0">
                <a:latin typeface="+mj-lt"/>
              </a:defRPr>
            </a:lvl3pPr>
            <a:lvl4pPr marL="388144" indent="0" algn="ctr">
              <a:buFontTx/>
              <a:buNone/>
              <a:defRPr sz="11250" b="1" i="0">
                <a:latin typeface="+mj-lt"/>
              </a:defRPr>
            </a:lvl4pPr>
            <a:lvl5pPr marL="516731" indent="0" algn="ctr">
              <a:buFontTx/>
              <a:buNone/>
              <a:defRPr sz="11250" b="1" i="0">
                <a:latin typeface="+mj-lt"/>
              </a:defRPr>
            </a:lvl5pPr>
          </a:lstStyle>
          <a:p>
            <a:pPr lvl="0"/>
            <a:r>
              <a:rPr lang="en-US"/>
              <a:t>Y%</a:t>
            </a:r>
          </a:p>
        </p:txBody>
      </p:sp>
      <p:sp>
        <p:nvSpPr>
          <p:cNvPr id="10" name="Text Placeholder 7"/>
          <p:cNvSpPr>
            <a:spLocks noGrp="1"/>
          </p:cNvSpPr>
          <p:nvPr>
            <p:ph type="body" sz="quarter" idx="21" hasCustomPrompt="1"/>
          </p:nvPr>
        </p:nvSpPr>
        <p:spPr>
          <a:xfrm>
            <a:off x="4640265" y="2994330"/>
            <a:ext cx="3398837" cy="703100"/>
          </a:xfrm>
          <a:prstGeom prst="rect">
            <a:avLst/>
          </a:prstGeom>
        </p:spPr>
        <p:txBody>
          <a:bodyPr>
            <a:noAutofit/>
          </a:bodyPr>
          <a:lstStyle>
            <a:lvl1pPr marL="0" indent="0" algn="ctr">
              <a:buFontTx/>
              <a:buNone/>
              <a:defRPr sz="1200" b="0" i="0" kern="800" cap="none" spc="15" baseline="0">
                <a:solidFill>
                  <a:srgbClr val="0D2240"/>
                </a:solidFill>
                <a:latin typeface="Arial" charset="0"/>
                <a:ea typeface="Arial" charset="0"/>
                <a:cs typeface="Arial" charset="0"/>
              </a:defRPr>
            </a:lvl1pPr>
          </a:lstStyle>
          <a:p>
            <a:pPr lvl="0"/>
            <a:r>
              <a:rPr lang="en-US"/>
              <a:t>Insert statistic label here</a:t>
            </a:r>
          </a:p>
        </p:txBody>
      </p:sp>
      <p:cxnSp>
        <p:nvCxnSpPr>
          <p:cNvPr id="13" name="Straight Connector 12"/>
          <p:cNvCxnSpPr/>
          <p:nvPr userDrawn="1"/>
        </p:nvCxnSpPr>
        <p:spPr>
          <a:xfrm>
            <a:off x="1103315" y="2879163"/>
            <a:ext cx="339883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640265" y="2879163"/>
            <a:ext cx="339883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EBDB28E-8D94-4E0C-8F55-981689D506BE}"/>
              </a:ext>
            </a:extLst>
          </p:cNvPr>
          <p:cNvPicPr>
            <a:picLocks noChangeAspect="1"/>
          </p:cNvPicPr>
          <p:nvPr userDrawn="1"/>
        </p:nvPicPr>
        <p:blipFill>
          <a:blip r:embed="rId2"/>
          <a:stretch>
            <a:fillRect/>
          </a:stretch>
        </p:blipFill>
        <p:spPr>
          <a:xfrm>
            <a:off x="8412480" y="4297680"/>
            <a:ext cx="528159" cy="587778"/>
          </a:xfrm>
          <a:prstGeom prst="rect">
            <a:avLst/>
          </a:prstGeom>
        </p:spPr>
      </p:pic>
    </p:spTree>
    <p:extLst>
      <p:ext uri="{BB962C8B-B14F-4D97-AF65-F5344CB8AC3E}">
        <p14:creationId xmlns:p14="http://schemas.microsoft.com/office/powerpoint/2010/main" val="1733376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chart slide">
    <p:spTree>
      <p:nvGrpSpPr>
        <p:cNvPr id="1" name=""/>
        <p:cNvGrpSpPr/>
        <p:nvPr/>
      </p:nvGrpSpPr>
      <p:grpSpPr>
        <a:xfrm>
          <a:off x="0" y="0"/>
          <a:ext cx="0" cy="0"/>
          <a:chOff x="0" y="0"/>
          <a:chExt cx="0" cy="0"/>
        </a:xfrm>
      </p:grpSpPr>
      <p:graphicFrame>
        <p:nvGraphicFramePr>
          <p:cNvPr id="8" name="Table 7"/>
          <p:cNvGraphicFramePr>
            <a:graphicFrameLocks noGrp="1"/>
          </p:cNvGraphicFramePr>
          <p:nvPr userDrawn="1"/>
        </p:nvGraphicFramePr>
        <p:xfrm>
          <a:off x="988740" y="866851"/>
          <a:ext cx="7255728" cy="3586200"/>
        </p:xfrm>
        <a:graphic>
          <a:graphicData uri="http://schemas.openxmlformats.org/drawingml/2006/table">
            <a:tbl>
              <a:tblPr firstRow="1" bandRow="1">
                <a:tableStyleId>{5C22544A-7EE6-4342-B048-85BDC9FD1C3A}</a:tableStyleId>
              </a:tblPr>
              <a:tblGrid>
                <a:gridCol w="1813932">
                  <a:extLst>
                    <a:ext uri="{9D8B030D-6E8A-4147-A177-3AD203B41FA5}">
                      <a16:colId xmlns:a16="http://schemas.microsoft.com/office/drawing/2014/main" val="20000"/>
                    </a:ext>
                  </a:extLst>
                </a:gridCol>
                <a:gridCol w="1813932">
                  <a:extLst>
                    <a:ext uri="{9D8B030D-6E8A-4147-A177-3AD203B41FA5}">
                      <a16:colId xmlns:a16="http://schemas.microsoft.com/office/drawing/2014/main" val="20001"/>
                    </a:ext>
                  </a:extLst>
                </a:gridCol>
                <a:gridCol w="1813932">
                  <a:extLst>
                    <a:ext uri="{9D8B030D-6E8A-4147-A177-3AD203B41FA5}">
                      <a16:colId xmlns:a16="http://schemas.microsoft.com/office/drawing/2014/main" val="20002"/>
                    </a:ext>
                  </a:extLst>
                </a:gridCol>
                <a:gridCol w="1813932">
                  <a:extLst>
                    <a:ext uri="{9D8B030D-6E8A-4147-A177-3AD203B41FA5}">
                      <a16:colId xmlns:a16="http://schemas.microsoft.com/office/drawing/2014/main" val="20003"/>
                    </a:ext>
                  </a:extLst>
                </a:gridCol>
              </a:tblGrid>
              <a:tr h="1195400">
                <a:tc>
                  <a:txBody>
                    <a:bodyPr/>
                    <a:lstStyle/>
                    <a:p>
                      <a:pPr algn="ctr"/>
                      <a:endParaRPr lang="en-US" b="0" i="0">
                        <a:latin typeface="Arial Regular" charset="0"/>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a:endParaRPr lang="en-US" b="0" i="0">
                        <a:latin typeface="Arial Regular" charset="0"/>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a:endParaRPr lang="en-US" b="0" i="0">
                        <a:latin typeface="Arial Regular" charset="0"/>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a:endParaRPr lang="en-US" b="0" i="0">
                        <a:latin typeface="Arial Regular" charset="0"/>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0"/>
                  </a:ext>
                </a:extLst>
              </a:tr>
              <a:tr h="1195400">
                <a:tc>
                  <a:txBody>
                    <a:bodyPr/>
                    <a:lstStyle/>
                    <a:p>
                      <a:pPr algn="ctr"/>
                      <a:endParaRPr lang="en-US" b="0" i="0">
                        <a:latin typeface="Arial Regular" charset="0"/>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a:endParaRPr lang="en-US" b="0" i="0">
                        <a:latin typeface="Arial Regular" charset="0"/>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a:endParaRPr lang="en-US" b="0" i="0">
                        <a:latin typeface="Arial Regular" charset="0"/>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a:endParaRPr lang="en-US" b="0" i="0">
                        <a:latin typeface="Arial Regular" charset="0"/>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1"/>
                  </a:ext>
                </a:extLst>
              </a:tr>
              <a:tr h="1195400">
                <a:tc>
                  <a:txBody>
                    <a:bodyPr/>
                    <a:lstStyle/>
                    <a:p>
                      <a:pPr algn="ctr"/>
                      <a:endParaRPr lang="en-US" b="0" i="0">
                        <a:latin typeface="Arial Regular" charset="0"/>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a:endParaRPr lang="en-US" b="0" i="0">
                        <a:latin typeface="Arial Regular" charset="0"/>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a:endParaRPr lang="en-US" b="0" i="0">
                        <a:latin typeface="Arial Regular" charset="0"/>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a:endParaRPr lang="en-US" b="0" i="0">
                        <a:latin typeface="Arial Regular" charset="0"/>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5" name="Picture 4">
            <a:extLst>
              <a:ext uri="{FF2B5EF4-FFF2-40B4-BE49-F238E27FC236}">
                <a16:creationId xmlns:a16="http://schemas.microsoft.com/office/drawing/2014/main" id="{4DA88F32-E102-4186-8D5D-49A5AEED8C50}"/>
              </a:ext>
            </a:extLst>
          </p:cNvPr>
          <p:cNvPicPr>
            <a:picLocks noChangeAspect="1"/>
          </p:cNvPicPr>
          <p:nvPr userDrawn="1"/>
        </p:nvPicPr>
        <p:blipFill>
          <a:blip r:embed="rId2"/>
          <a:stretch>
            <a:fillRect/>
          </a:stretch>
        </p:blipFill>
        <p:spPr>
          <a:xfrm>
            <a:off x="8412480" y="4297680"/>
            <a:ext cx="528159" cy="58777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image &amp; caption sl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474808"/>
            <a:ext cx="7886700" cy="544286"/>
          </a:xfrm>
          <a:prstGeom prst="rect">
            <a:avLst/>
          </a:prstGeom>
        </p:spPr>
        <p:txBody>
          <a:bodyPr anchor="t">
            <a:noAutofit/>
          </a:bodyPr>
          <a:lstStyle>
            <a:lvl1pPr>
              <a:defRPr sz="2400" b="0" i="0">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n-US"/>
              <a:t>Header goes here</a:t>
            </a:r>
          </a:p>
        </p:txBody>
      </p:sp>
      <p:sp>
        <p:nvSpPr>
          <p:cNvPr id="8" name="Picture Placeholder 7"/>
          <p:cNvSpPr>
            <a:spLocks noGrp="1"/>
          </p:cNvSpPr>
          <p:nvPr>
            <p:ph type="pic" sz="quarter" idx="14"/>
          </p:nvPr>
        </p:nvSpPr>
        <p:spPr>
          <a:xfrm>
            <a:off x="628650" y="1135068"/>
            <a:ext cx="2460625" cy="2383270"/>
          </a:xfrm>
          <a:prstGeom prst="rect">
            <a:avLst/>
          </a:prstGeom>
        </p:spPr>
        <p:txBody>
          <a:bodyPr/>
          <a:lstStyle>
            <a:lvl1pPr marL="0" indent="0">
              <a:buNone/>
              <a:defRPr>
                <a:latin typeface="Times New Roman" panose="02020603050405020304" pitchFamily="18" charset="0"/>
                <a:ea typeface="Times New Roman" panose="02020603050405020304" pitchFamily="18" charset="0"/>
                <a:cs typeface="Times New Roman" panose="02020603050405020304" pitchFamily="18" charset="0"/>
              </a:defRPr>
            </a:lvl1pPr>
          </a:lstStyle>
          <a:p>
            <a:endParaRPr lang="en-US"/>
          </a:p>
        </p:txBody>
      </p:sp>
      <p:sp>
        <p:nvSpPr>
          <p:cNvPr id="9" name="Picture Placeholder 7"/>
          <p:cNvSpPr>
            <a:spLocks noGrp="1"/>
          </p:cNvSpPr>
          <p:nvPr>
            <p:ph type="pic" sz="quarter" idx="15"/>
          </p:nvPr>
        </p:nvSpPr>
        <p:spPr>
          <a:xfrm>
            <a:off x="3341687" y="1135068"/>
            <a:ext cx="2460625" cy="2383270"/>
          </a:xfrm>
          <a:prstGeom prst="rect">
            <a:avLst/>
          </a:prstGeom>
        </p:spPr>
        <p:txBody>
          <a:bodyPr/>
          <a:lstStyle>
            <a:lvl1pPr marL="0" indent="0">
              <a:buNone/>
              <a:defRPr>
                <a:latin typeface="Times New Roman" panose="02020603050405020304" pitchFamily="18" charset="0"/>
                <a:ea typeface="Times New Roman" panose="02020603050405020304" pitchFamily="18" charset="0"/>
                <a:cs typeface="Times New Roman" panose="02020603050405020304" pitchFamily="18" charset="0"/>
              </a:defRPr>
            </a:lvl1pPr>
          </a:lstStyle>
          <a:p>
            <a:endParaRPr lang="en-US"/>
          </a:p>
        </p:txBody>
      </p:sp>
      <p:sp>
        <p:nvSpPr>
          <p:cNvPr id="10" name="Picture Placeholder 7"/>
          <p:cNvSpPr>
            <a:spLocks noGrp="1"/>
          </p:cNvSpPr>
          <p:nvPr>
            <p:ph type="pic" sz="quarter" idx="16"/>
          </p:nvPr>
        </p:nvSpPr>
        <p:spPr>
          <a:xfrm>
            <a:off x="6054725" y="1135068"/>
            <a:ext cx="2460625" cy="2383270"/>
          </a:xfrm>
          <a:prstGeom prst="rect">
            <a:avLst/>
          </a:prstGeom>
        </p:spPr>
        <p:txBody>
          <a:bodyPr/>
          <a:lstStyle>
            <a:lvl1pPr marL="0" indent="0">
              <a:buNone/>
              <a:defRPr>
                <a:latin typeface="Times New Roman" panose="02020603050405020304" pitchFamily="18" charset="0"/>
                <a:ea typeface="Times New Roman" panose="02020603050405020304" pitchFamily="18" charset="0"/>
                <a:cs typeface="Times New Roman" panose="02020603050405020304" pitchFamily="18" charset="0"/>
              </a:defRPr>
            </a:lvl1pPr>
          </a:lstStyle>
          <a:p>
            <a:endParaRPr lang="en-US"/>
          </a:p>
        </p:txBody>
      </p:sp>
      <p:sp>
        <p:nvSpPr>
          <p:cNvPr id="12" name="Text Placeholder 11"/>
          <p:cNvSpPr>
            <a:spLocks noGrp="1"/>
          </p:cNvSpPr>
          <p:nvPr>
            <p:ph type="body" sz="quarter" idx="17" hasCustomPrompt="1"/>
          </p:nvPr>
        </p:nvSpPr>
        <p:spPr>
          <a:xfrm>
            <a:off x="628650" y="3698301"/>
            <a:ext cx="2460625" cy="650875"/>
          </a:xfrm>
          <a:prstGeom prst="rect">
            <a:avLst/>
          </a:prstGeom>
        </p:spPr>
        <p:txBody>
          <a:bodyPr>
            <a:noAutofit/>
          </a:bodyPr>
          <a:lstStyle>
            <a:lvl1pPr marL="0" indent="0">
              <a:buNone/>
              <a:defRPr sz="1200" b="0" i="0">
                <a:latin typeface="Times New Roman" panose="02020603050405020304" pitchFamily="18" charset="0"/>
                <a:ea typeface="Times New Roman" panose="02020603050405020304" pitchFamily="18" charset="0"/>
                <a:cs typeface="Times New Roman" panose="02020603050405020304" pitchFamily="18" charset="0"/>
              </a:defRPr>
            </a:lvl1pPr>
          </a:lstStyle>
          <a:p>
            <a:pPr lvl="0"/>
            <a:r>
              <a:rPr lang="en-US"/>
              <a:t>Insert caption here</a:t>
            </a:r>
          </a:p>
        </p:txBody>
      </p:sp>
      <p:sp>
        <p:nvSpPr>
          <p:cNvPr id="13" name="Text Placeholder 11"/>
          <p:cNvSpPr>
            <a:spLocks noGrp="1"/>
          </p:cNvSpPr>
          <p:nvPr>
            <p:ph type="body" sz="quarter" idx="18" hasCustomPrompt="1"/>
          </p:nvPr>
        </p:nvSpPr>
        <p:spPr>
          <a:xfrm>
            <a:off x="3341687" y="3698301"/>
            <a:ext cx="2460625" cy="650875"/>
          </a:xfrm>
          <a:prstGeom prst="rect">
            <a:avLst/>
          </a:prstGeom>
        </p:spPr>
        <p:txBody>
          <a:bodyPr>
            <a:noAutofit/>
          </a:bodyPr>
          <a:lstStyle>
            <a:lvl1pPr marL="0" indent="0">
              <a:buNone/>
              <a:defRPr sz="1200" b="0" i="0">
                <a:latin typeface="Times New Roman" panose="02020603050405020304" pitchFamily="18" charset="0"/>
                <a:ea typeface="Times New Roman" panose="02020603050405020304" pitchFamily="18" charset="0"/>
                <a:cs typeface="Times New Roman" panose="02020603050405020304" pitchFamily="18" charset="0"/>
              </a:defRPr>
            </a:lvl1pPr>
          </a:lstStyle>
          <a:p>
            <a:pPr lvl="0"/>
            <a:r>
              <a:rPr lang="en-US"/>
              <a:t>Insert caption here</a:t>
            </a:r>
          </a:p>
        </p:txBody>
      </p:sp>
      <p:sp>
        <p:nvSpPr>
          <p:cNvPr id="14" name="Text Placeholder 11"/>
          <p:cNvSpPr>
            <a:spLocks noGrp="1"/>
          </p:cNvSpPr>
          <p:nvPr>
            <p:ph type="body" sz="quarter" idx="19" hasCustomPrompt="1"/>
          </p:nvPr>
        </p:nvSpPr>
        <p:spPr>
          <a:xfrm>
            <a:off x="6054725" y="3698301"/>
            <a:ext cx="2460625" cy="650875"/>
          </a:xfrm>
          <a:prstGeom prst="rect">
            <a:avLst/>
          </a:prstGeom>
        </p:spPr>
        <p:txBody>
          <a:bodyPr>
            <a:noAutofit/>
          </a:bodyPr>
          <a:lstStyle>
            <a:lvl1pPr marL="0" indent="0">
              <a:buNone/>
              <a:defRPr sz="1200" b="0" i="0">
                <a:latin typeface="Times New Roman" panose="02020603050405020304" pitchFamily="18" charset="0"/>
                <a:ea typeface="Times New Roman" panose="02020603050405020304" pitchFamily="18" charset="0"/>
                <a:cs typeface="Times New Roman" panose="02020603050405020304" pitchFamily="18" charset="0"/>
              </a:defRPr>
            </a:lvl1pPr>
          </a:lstStyle>
          <a:p>
            <a:pPr lvl="0"/>
            <a:r>
              <a:rPr lang="en-US"/>
              <a:t>Insert caption here</a:t>
            </a:r>
          </a:p>
        </p:txBody>
      </p:sp>
      <p:pic>
        <p:nvPicPr>
          <p:cNvPr id="11" name="Picture 10">
            <a:extLst>
              <a:ext uri="{FF2B5EF4-FFF2-40B4-BE49-F238E27FC236}">
                <a16:creationId xmlns:a16="http://schemas.microsoft.com/office/drawing/2014/main" id="{05A72111-95F5-4A12-84E2-01CAA12C4186}"/>
              </a:ext>
            </a:extLst>
          </p:cNvPr>
          <p:cNvPicPr>
            <a:picLocks noChangeAspect="1"/>
          </p:cNvPicPr>
          <p:nvPr userDrawn="1"/>
        </p:nvPicPr>
        <p:blipFill>
          <a:blip r:embed="rId2"/>
          <a:stretch>
            <a:fillRect/>
          </a:stretch>
        </p:blipFill>
        <p:spPr>
          <a:xfrm>
            <a:off x="8412480" y="4297680"/>
            <a:ext cx="528159" cy="58777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line quot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alphaModFix amt="15000"/>
            <a:extLst>
              <a:ext uri="{28A0092B-C50C-407E-A947-70E740481C1C}">
                <a14:useLocalDpi xmlns:a14="http://schemas.microsoft.com/office/drawing/2010/main" val="0"/>
              </a:ext>
            </a:extLst>
          </a:blip>
          <a:stretch>
            <a:fillRect/>
          </a:stretch>
        </p:blipFill>
        <p:spPr>
          <a:xfrm>
            <a:off x="6670964" y="2175020"/>
            <a:ext cx="2155417" cy="1975427"/>
          </a:xfrm>
          <a:prstGeom prst="rect">
            <a:avLst/>
          </a:prstGeom>
        </p:spPr>
      </p:pic>
      <p:pic>
        <p:nvPicPr>
          <p:cNvPr id="7" name="Picture 6"/>
          <p:cNvPicPr>
            <a:picLocks noChangeAspect="1"/>
          </p:cNvPicPr>
          <p:nvPr userDrawn="1"/>
        </p:nvPicPr>
        <p:blipFill>
          <a:blip r:embed="rId3">
            <a:alphaModFix amt="15000"/>
            <a:extLst>
              <a:ext uri="{28A0092B-C50C-407E-A947-70E740481C1C}">
                <a14:useLocalDpi xmlns:a14="http://schemas.microsoft.com/office/drawing/2010/main" val="0"/>
              </a:ext>
            </a:extLst>
          </a:blip>
          <a:stretch>
            <a:fillRect/>
          </a:stretch>
        </p:blipFill>
        <p:spPr>
          <a:xfrm>
            <a:off x="352135" y="879835"/>
            <a:ext cx="2432096" cy="2098891"/>
          </a:xfrm>
          <a:prstGeom prst="rect">
            <a:avLst/>
          </a:prstGeom>
        </p:spPr>
      </p:pic>
      <p:sp>
        <p:nvSpPr>
          <p:cNvPr id="13" name="Text Placeholder 8"/>
          <p:cNvSpPr>
            <a:spLocks noGrp="1"/>
          </p:cNvSpPr>
          <p:nvPr>
            <p:ph type="body" sz="quarter" idx="10" hasCustomPrompt="1"/>
          </p:nvPr>
        </p:nvSpPr>
        <p:spPr>
          <a:xfrm>
            <a:off x="1122219" y="2251143"/>
            <a:ext cx="7121236" cy="782858"/>
          </a:xfrm>
          <a:prstGeom prst="rect">
            <a:avLst/>
          </a:prstGeom>
        </p:spPr>
        <p:txBody>
          <a:bodyPr>
            <a:noAutofit/>
          </a:bodyPr>
          <a:lstStyle>
            <a:lvl1pPr marL="0" indent="0">
              <a:buNone/>
              <a:defRPr sz="2200" b="0" i="0" baseline="0">
                <a:latin typeface="Times New Roman" panose="02020603050405020304" pitchFamily="18" charset="0"/>
                <a:ea typeface="Times New Roman" panose="02020603050405020304" pitchFamily="18" charset="0"/>
                <a:cs typeface="Times New Roman" panose="02020603050405020304" pitchFamily="18"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2 line quote</a:t>
            </a:r>
          </a:p>
        </p:txBody>
      </p:sp>
      <p:sp>
        <p:nvSpPr>
          <p:cNvPr id="9" name="Title 1"/>
          <p:cNvSpPr>
            <a:spLocks noGrp="1"/>
          </p:cNvSpPr>
          <p:nvPr>
            <p:ph type="title" hasCustomPrompt="1"/>
          </p:nvPr>
        </p:nvSpPr>
        <p:spPr>
          <a:xfrm>
            <a:off x="628650" y="474808"/>
            <a:ext cx="7886700" cy="431641"/>
          </a:xfrm>
          <a:prstGeom prst="rect">
            <a:avLst/>
          </a:prstGeom>
        </p:spPr>
        <p:txBody>
          <a:bodyPr anchor="t">
            <a:noAutofit/>
          </a:bodyPr>
          <a:lstStyle>
            <a:lvl1pPr>
              <a:defRPr sz="2400" b="0" i="0" baseline="0">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n-US"/>
              <a:t>Optional Header goes here </a:t>
            </a:r>
          </a:p>
        </p:txBody>
      </p:sp>
      <p:sp>
        <p:nvSpPr>
          <p:cNvPr id="16" name="Text Placeholder 2"/>
          <p:cNvSpPr>
            <a:spLocks noGrp="1"/>
          </p:cNvSpPr>
          <p:nvPr>
            <p:ph type="body" sz="quarter" idx="14" hasCustomPrompt="1"/>
          </p:nvPr>
        </p:nvSpPr>
        <p:spPr>
          <a:xfrm>
            <a:off x="636600" y="4694566"/>
            <a:ext cx="7606855" cy="249457"/>
          </a:xfrm>
        </p:spPr>
        <p:txBody>
          <a:bodyPr lIns="91440" rIns="0" anchor="b">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800" b="0" i="0" baseline="0">
                <a:latin typeface="Times New Roman" panose="02020603050405020304" pitchFamily="18" charset="0"/>
                <a:ea typeface="Times New Roman" panose="02020603050405020304" pitchFamily="18" charset="0"/>
                <a:cs typeface="Times New Roman" panose="02020603050405020304" pitchFamily="18" charset="0"/>
              </a:defRPr>
            </a:lvl1pPr>
            <a:lvl2pPr marL="342900" indent="0">
              <a:buNone/>
              <a:defRPr sz="1000">
                <a:latin typeface="Atlas Grotesk" charset="0"/>
                <a:ea typeface="Atlas Grotesk" charset="0"/>
                <a:cs typeface="Atlas Grotesk" charset="0"/>
              </a:defRPr>
            </a:lvl2pPr>
            <a:lvl3pPr marL="685800" indent="0">
              <a:buNone/>
              <a:defRPr sz="1000">
                <a:latin typeface="Atlas Grotesk" charset="0"/>
                <a:ea typeface="Atlas Grotesk" charset="0"/>
                <a:cs typeface="Atlas Grotesk" charset="0"/>
              </a:defRPr>
            </a:lvl3pPr>
            <a:lvl4pPr marL="1028700" indent="0">
              <a:buNone/>
              <a:defRPr sz="1000">
                <a:latin typeface="Atlas Grotesk" charset="0"/>
                <a:ea typeface="Atlas Grotesk" charset="0"/>
                <a:cs typeface="Atlas Grotesk" charset="0"/>
              </a:defRPr>
            </a:lvl4pPr>
            <a:lvl5pPr marL="1371600" indent="0">
              <a:buNone/>
              <a:defRPr sz="1000">
                <a:latin typeface="Atlas Grotesk" charset="0"/>
                <a:ea typeface="Atlas Grotesk" charset="0"/>
                <a:cs typeface="Atlas Grotesk" charset="0"/>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Source: </a:t>
            </a:r>
            <a:r>
              <a:rPr lang="en-US" b="0"/>
              <a:t>Optional source goes here</a:t>
            </a:r>
            <a:endParaRPr lang="en-US"/>
          </a:p>
        </p:txBody>
      </p:sp>
      <p:pic>
        <p:nvPicPr>
          <p:cNvPr id="11" name="Picture 10">
            <a:extLst>
              <a:ext uri="{FF2B5EF4-FFF2-40B4-BE49-F238E27FC236}">
                <a16:creationId xmlns:a16="http://schemas.microsoft.com/office/drawing/2014/main" id="{DB14DBB4-2756-40EF-ADEF-B06E677C574B}"/>
              </a:ext>
            </a:extLst>
          </p:cNvPr>
          <p:cNvPicPr>
            <a:picLocks noChangeAspect="1"/>
          </p:cNvPicPr>
          <p:nvPr userDrawn="1"/>
        </p:nvPicPr>
        <p:blipFill>
          <a:blip r:embed="rId4"/>
          <a:stretch>
            <a:fillRect/>
          </a:stretch>
        </p:blipFill>
        <p:spPr>
          <a:xfrm>
            <a:off x="8412480" y="4297680"/>
            <a:ext cx="528159" cy="587778"/>
          </a:xfrm>
          <a:prstGeom prst="rect">
            <a:avLst/>
          </a:prstGeom>
        </p:spPr>
      </p:pic>
    </p:spTree>
    <p:extLst>
      <p:ext uri="{BB962C8B-B14F-4D97-AF65-F5344CB8AC3E}">
        <p14:creationId xmlns:p14="http://schemas.microsoft.com/office/powerpoint/2010/main" val="1394194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line quot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alphaModFix amt="15000"/>
            <a:extLst>
              <a:ext uri="{28A0092B-C50C-407E-A947-70E740481C1C}">
                <a14:useLocalDpi xmlns:a14="http://schemas.microsoft.com/office/drawing/2010/main" val="0"/>
              </a:ext>
            </a:extLst>
          </a:blip>
          <a:stretch>
            <a:fillRect/>
          </a:stretch>
        </p:blipFill>
        <p:spPr>
          <a:xfrm>
            <a:off x="6670964" y="2521387"/>
            <a:ext cx="2155417" cy="1975427"/>
          </a:xfrm>
          <a:prstGeom prst="rect">
            <a:avLst/>
          </a:prstGeom>
        </p:spPr>
      </p:pic>
      <p:pic>
        <p:nvPicPr>
          <p:cNvPr id="7" name="Picture 6"/>
          <p:cNvPicPr>
            <a:picLocks noChangeAspect="1"/>
          </p:cNvPicPr>
          <p:nvPr userDrawn="1"/>
        </p:nvPicPr>
        <p:blipFill>
          <a:blip r:embed="rId3">
            <a:alphaModFix amt="15000"/>
            <a:extLst>
              <a:ext uri="{28A0092B-C50C-407E-A947-70E740481C1C}">
                <a14:useLocalDpi xmlns:a14="http://schemas.microsoft.com/office/drawing/2010/main" val="0"/>
              </a:ext>
            </a:extLst>
          </a:blip>
          <a:stretch>
            <a:fillRect/>
          </a:stretch>
        </p:blipFill>
        <p:spPr>
          <a:xfrm>
            <a:off x="352135" y="505760"/>
            <a:ext cx="2432096" cy="2098891"/>
          </a:xfrm>
          <a:prstGeom prst="rect">
            <a:avLst/>
          </a:prstGeom>
        </p:spPr>
      </p:pic>
      <p:sp>
        <p:nvSpPr>
          <p:cNvPr id="8" name="Text Placeholder 8"/>
          <p:cNvSpPr>
            <a:spLocks noGrp="1"/>
          </p:cNvSpPr>
          <p:nvPr>
            <p:ph type="body" sz="quarter" idx="10" hasCustomPrompt="1"/>
          </p:nvPr>
        </p:nvSpPr>
        <p:spPr>
          <a:xfrm>
            <a:off x="1122219" y="2029615"/>
            <a:ext cx="7121236" cy="1150071"/>
          </a:xfrm>
          <a:prstGeom prst="rect">
            <a:avLst/>
          </a:prstGeom>
        </p:spPr>
        <p:txBody>
          <a:bodyPr>
            <a:noAutofit/>
          </a:bodyPr>
          <a:lstStyle>
            <a:lvl1pPr marL="0" indent="0">
              <a:buNone/>
              <a:defRPr sz="2200" b="0" i="0" baseline="0">
                <a:latin typeface="Times New Roman" panose="02020603050405020304" pitchFamily="18" charset="0"/>
                <a:ea typeface="Times New Roman" panose="02020603050405020304" pitchFamily="18" charset="0"/>
                <a:cs typeface="Times New Roman" panose="02020603050405020304" pitchFamily="18"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3 line quote</a:t>
            </a:r>
          </a:p>
        </p:txBody>
      </p:sp>
      <p:sp>
        <p:nvSpPr>
          <p:cNvPr id="10" name="Title 1"/>
          <p:cNvSpPr>
            <a:spLocks noGrp="1"/>
          </p:cNvSpPr>
          <p:nvPr>
            <p:ph type="title" hasCustomPrompt="1"/>
          </p:nvPr>
        </p:nvSpPr>
        <p:spPr>
          <a:xfrm>
            <a:off x="628650" y="474808"/>
            <a:ext cx="7886700" cy="431641"/>
          </a:xfrm>
          <a:prstGeom prst="rect">
            <a:avLst/>
          </a:prstGeom>
        </p:spPr>
        <p:txBody>
          <a:bodyPr anchor="t">
            <a:noAutofit/>
          </a:bodyPr>
          <a:lstStyle>
            <a:lvl1pPr>
              <a:defRPr sz="2400" b="0" i="0" baseline="0">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n-US"/>
              <a:t>Optional Header goes here </a:t>
            </a:r>
          </a:p>
        </p:txBody>
      </p:sp>
      <p:sp>
        <p:nvSpPr>
          <p:cNvPr id="15" name="Text Placeholder 2"/>
          <p:cNvSpPr>
            <a:spLocks noGrp="1"/>
          </p:cNvSpPr>
          <p:nvPr>
            <p:ph type="body" sz="quarter" idx="14" hasCustomPrompt="1"/>
          </p:nvPr>
        </p:nvSpPr>
        <p:spPr>
          <a:xfrm>
            <a:off x="636600" y="4694566"/>
            <a:ext cx="7606855" cy="249457"/>
          </a:xfrm>
        </p:spPr>
        <p:txBody>
          <a:bodyPr lIns="91440" rIns="0" anchor="b">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800" b="0" i="0" baseline="0">
                <a:latin typeface="Times New Roman" panose="02020603050405020304" pitchFamily="18" charset="0"/>
                <a:ea typeface="Times New Roman" panose="02020603050405020304" pitchFamily="18" charset="0"/>
                <a:cs typeface="Times New Roman" panose="02020603050405020304" pitchFamily="18" charset="0"/>
              </a:defRPr>
            </a:lvl1pPr>
            <a:lvl2pPr marL="342900" indent="0">
              <a:buNone/>
              <a:defRPr sz="1000">
                <a:latin typeface="Atlas Grotesk" charset="0"/>
                <a:ea typeface="Atlas Grotesk" charset="0"/>
                <a:cs typeface="Atlas Grotesk" charset="0"/>
              </a:defRPr>
            </a:lvl2pPr>
            <a:lvl3pPr marL="685800" indent="0">
              <a:buNone/>
              <a:defRPr sz="1000">
                <a:latin typeface="Atlas Grotesk" charset="0"/>
                <a:ea typeface="Atlas Grotesk" charset="0"/>
                <a:cs typeface="Atlas Grotesk" charset="0"/>
              </a:defRPr>
            </a:lvl3pPr>
            <a:lvl4pPr marL="1028700" indent="0">
              <a:buNone/>
              <a:defRPr sz="1000">
                <a:latin typeface="Atlas Grotesk" charset="0"/>
                <a:ea typeface="Atlas Grotesk" charset="0"/>
                <a:cs typeface="Atlas Grotesk" charset="0"/>
              </a:defRPr>
            </a:lvl4pPr>
            <a:lvl5pPr marL="1371600" indent="0">
              <a:buNone/>
              <a:defRPr sz="1000">
                <a:latin typeface="Atlas Grotesk" charset="0"/>
                <a:ea typeface="Atlas Grotesk" charset="0"/>
                <a:cs typeface="Atlas Grotesk" charset="0"/>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Source: </a:t>
            </a:r>
            <a:r>
              <a:rPr lang="en-US" b="0"/>
              <a:t>Optional source goes here</a:t>
            </a:r>
            <a:endParaRPr lang="en-US"/>
          </a:p>
        </p:txBody>
      </p:sp>
      <p:pic>
        <p:nvPicPr>
          <p:cNvPr id="12" name="Picture 11">
            <a:extLst>
              <a:ext uri="{FF2B5EF4-FFF2-40B4-BE49-F238E27FC236}">
                <a16:creationId xmlns:a16="http://schemas.microsoft.com/office/drawing/2014/main" id="{BDCDEFCA-3846-4662-A17E-024E840F27A8}"/>
              </a:ext>
            </a:extLst>
          </p:cNvPr>
          <p:cNvPicPr>
            <a:picLocks noChangeAspect="1"/>
          </p:cNvPicPr>
          <p:nvPr userDrawn="1"/>
        </p:nvPicPr>
        <p:blipFill>
          <a:blip r:embed="rId4"/>
          <a:stretch>
            <a:fillRect/>
          </a:stretch>
        </p:blipFill>
        <p:spPr>
          <a:xfrm>
            <a:off x="8412480" y="4297680"/>
            <a:ext cx="528159" cy="587778"/>
          </a:xfrm>
          <a:prstGeom prst="rect">
            <a:avLst/>
          </a:prstGeom>
        </p:spPr>
      </p:pic>
    </p:spTree>
    <p:extLst>
      <p:ext uri="{BB962C8B-B14F-4D97-AF65-F5344CB8AC3E}">
        <p14:creationId xmlns:p14="http://schemas.microsoft.com/office/powerpoint/2010/main" val="284899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line quot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alphaModFix amt="15000"/>
            <a:extLst>
              <a:ext uri="{28A0092B-C50C-407E-A947-70E740481C1C}">
                <a14:useLocalDpi xmlns:a14="http://schemas.microsoft.com/office/drawing/2010/main" val="0"/>
              </a:ext>
            </a:extLst>
          </a:blip>
          <a:stretch>
            <a:fillRect/>
          </a:stretch>
        </p:blipFill>
        <p:spPr>
          <a:xfrm>
            <a:off x="6670964" y="2618368"/>
            <a:ext cx="2155417" cy="1975427"/>
          </a:xfrm>
          <a:prstGeom prst="rect">
            <a:avLst/>
          </a:prstGeom>
        </p:spPr>
      </p:pic>
      <p:pic>
        <p:nvPicPr>
          <p:cNvPr id="7" name="Picture 6"/>
          <p:cNvPicPr>
            <a:picLocks noChangeAspect="1"/>
          </p:cNvPicPr>
          <p:nvPr userDrawn="1"/>
        </p:nvPicPr>
        <p:blipFill>
          <a:blip r:embed="rId3">
            <a:alphaModFix amt="15000"/>
            <a:extLst>
              <a:ext uri="{28A0092B-C50C-407E-A947-70E740481C1C}">
                <a14:useLocalDpi xmlns:a14="http://schemas.microsoft.com/office/drawing/2010/main" val="0"/>
              </a:ext>
            </a:extLst>
          </a:blip>
          <a:stretch>
            <a:fillRect/>
          </a:stretch>
        </p:blipFill>
        <p:spPr>
          <a:xfrm>
            <a:off x="352135" y="353357"/>
            <a:ext cx="2432096" cy="2098891"/>
          </a:xfrm>
          <a:prstGeom prst="rect">
            <a:avLst/>
          </a:prstGeom>
        </p:spPr>
      </p:pic>
      <p:sp>
        <p:nvSpPr>
          <p:cNvPr id="8" name="Text Placeholder 8"/>
          <p:cNvSpPr>
            <a:spLocks noGrp="1"/>
          </p:cNvSpPr>
          <p:nvPr>
            <p:ph type="body" sz="quarter" idx="10" hasCustomPrompt="1"/>
          </p:nvPr>
        </p:nvSpPr>
        <p:spPr>
          <a:xfrm>
            <a:off x="1122219" y="1877213"/>
            <a:ext cx="7121236" cy="1434021"/>
          </a:xfrm>
          <a:prstGeom prst="rect">
            <a:avLst/>
          </a:prstGeo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2200" b="0" i="0" baseline="0">
                <a:latin typeface="Times New Roman" panose="02020603050405020304" pitchFamily="18" charset="0"/>
                <a:ea typeface="Times New Roman" panose="02020603050405020304" pitchFamily="18" charset="0"/>
                <a:cs typeface="Times New Roman" panose="02020603050405020304" pitchFamily="18" charset="0"/>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4 line quote</a:t>
            </a:r>
            <a:br>
              <a:rPr lang="en-US"/>
            </a:br>
            <a:endParaRPr lang="en-US"/>
          </a:p>
        </p:txBody>
      </p:sp>
      <p:sp>
        <p:nvSpPr>
          <p:cNvPr id="10" name="Title 1"/>
          <p:cNvSpPr>
            <a:spLocks noGrp="1"/>
          </p:cNvSpPr>
          <p:nvPr>
            <p:ph type="title" hasCustomPrompt="1"/>
          </p:nvPr>
        </p:nvSpPr>
        <p:spPr>
          <a:xfrm>
            <a:off x="628650" y="474808"/>
            <a:ext cx="7886700" cy="431641"/>
          </a:xfrm>
          <a:prstGeom prst="rect">
            <a:avLst/>
          </a:prstGeom>
        </p:spPr>
        <p:txBody>
          <a:bodyPr anchor="t">
            <a:noAutofit/>
          </a:bodyPr>
          <a:lstStyle>
            <a:lvl1pPr>
              <a:defRPr sz="2400" b="0" i="0" baseline="0">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n-US"/>
              <a:t>Optional Header goes here </a:t>
            </a:r>
          </a:p>
        </p:txBody>
      </p:sp>
      <p:sp>
        <p:nvSpPr>
          <p:cNvPr id="13" name="Text Placeholder 2"/>
          <p:cNvSpPr>
            <a:spLocks noGrp="1"/>
          </p:cNvSpPr>
          <p:nvPr>
            <p:ph type="body" sz="quarter" idx="14" hasCustomPrompt="1"/>
          </p:nvPr>
        </p:nvSpPr>
        <p:spPr>
          <a:xfrm>
            <a:off x="636600" y="4694566"/>
            <a:ext cx="7606855" cy="249457"/>
          </a:xfrm>
        </p:spPr>
        <p:txBody>
          <a:bodyPr lIns="91440" rIns="0" anchor="b">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800" b="0" i="0" baseline="0">
                <a:latin typeface="Times New Roman" panose="02020603050405020304" pitchFamily="18" charset="0"/>
                <a:ea typeface="Times New Roman" panose="02020603050405020304" pitchFamily="18" charset="0"/>
                <a:cs typeface="Times New Roman" panose="02020603050405020304" pitchFamily="18" charset="0"/>
              </a:defRPr>
            </a:lvl1pPr>
            <a:lvl2pPr marL="342900" indent="0">
              <a:buNone/>
              <a:defRPr sz="1000">
                <a:latin typeface="Atlas Grotesk" charset="0"/>
                <a:ea typeface="Atlas Grotesk" charset="0"/>
                <a:cs typeface="Atlas Grotesk" charset="0"/>
              </a:defRPr>
            </a:lvl2pPr>
            <a:lvl3pPr marL="685800" indent="0">
              <a:buNone/>
              <a:defRPr sz="1000">
                <a:latin typeface="Atlas Grotesk" charset="0"/>
                <a:ea typeface="Atlas Grotesk" charset="0"/>
                <a:cs typeface="Atlas Grotesk" charset="0"/>
              </a:defRPr>
            </a:lvl3pPr>
            <a:lvl4pPr marL="1028700" indent="0">
              <a:buNone/>
              <a:defRPr sz="1000">
                <a:latin typeface="Atlas Grotesk" charset="0"/>
                <a:ea typeface="Atlas Grotesk" charset="0"/>
                <a:cs typeface="Atlas Grotesk" charset="0"/>
              </a:defRPr>
            </a:lvl4pPr>
            <a:lvl5pPr marL="1371600" indent="0">
              <a:buNone/>
              <a:defRPr sz="1000">
                <a:latin typeface="Atlas Grotesk" charset="0"/>
                <a:ea typeface="Atlas Grotesk" charset="0"/>
                <a:cs typeface="Atlas Grotesk" charset="0"/>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Source: </a:t>
            </a:r>
            <a:r>
              <a:rPr lang="en-US" b="0"/>
              <a:t>Optional source goes here</a:t>
            </a:r>
            <a:endParaRPr lang="en-US"/>
          </a:p>
        </p:txBody>
      </p:sp>
      <p:pic>
        <p:nvPicPr>
          <p:cNvPr id="12" name="Picture 11">
            <a:extLst>
              <a:ext uri="{FF2B5EF4-FFF2-40B4-BE49-F238E27FC236}">
                <a16:creationId xmlns:a16="http://schemas.microsoft.com/office/drawing/2014/main" id="{8BED3148-85C8-4857-BCD3-5A0EDA82CF30}"/>
              </a:ext>
            </a:extLst>
          </p:cNvPr>
          <p:cNvPicPr>
            <a:picLocks noChangeAspect="1"/>
          </p:cNvPicPr>
          <p:nvPr userDrawn="1"/>
        </p:nvPicPr>
        <p:blipFill>
          <a:blip r:embed="rId4"/>
          <a:stretch>
            <a:fillRect/>
          </a:stretch>
        </p:blipFill>
        <p:spPr>
          <a:xfrm>
            <a:off x="8412480" y="4297680"/>
            <a:ext cx="528159" cy="587778"/>
          </a:xfrm>
          <a:prstGeom prst="rect">
            <a:avLst/>
          </a:prstGeom>
        </p:spPr>
      </p:pic>
    </p:spTree>
    <p:extLst>
      <p:ext uri="{BB962C8B-B14F-4D97-AF65-F5344CB8AC3E}">
        <p14:creationId xmlns:p14="http://schemas.microsoft.com/office/powerpoint/2010/main" val="1132619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image collage slide">
    <p:spTree>
      <p:nvGrpSpPr>
        <p:cNvPr id="1" name=""/>
        <p:cNvGrpSpPr/>
        <p:nvPr/>
      </p:nvGrpSpPr>
      <p:grpSpPr>
        <a:xfrm>
          <a:off x="0" y="0"/>
          <a:ext cx="0" cy="0"/>
          <a:chOff x="0" y="0"/>
          <a:chExt cx="0" cy="0"/>
        </a:xfrm>
      </p:grpSpPr>
      <p:sp>
        <p:nvSpPr>
          <p:cNvPr id="3" name="Text Placeholder 7"/>
          <p:cNvSpPr>
            <a:spLocks noGrp="1"/>
          </p:cNvSpPr>
          <p:nvPr>
            <p:ph type="body" sz="quarter" idx="19" hasCustomPrompt="1"/>
          </p:nvPr>
        </p:nvSpPr>
        <p:spPr>
          <a:xfrm>
            <a:off x="452438" y="420851"/>
            <a:ext cx="8061974" cy="215253"/>
          </a:xfrm>
          <a:prstGeom prst="rect">
            <a:avLst/>
          </a:prstGeom>
        </p:spPr>
        <p:txBody>
          <a:bodyPr>
            <a:noAutofit/>
          </a:bodyPr>
          <a:lstStyle>
            <a:lvl1pPr marL="0" indent="0" algn="ctr">
              <a:buFontTx/>
              <a:buNone/>
              <a:defRPr sz="1000" b="0" i="0" kern="800" cap="all" spc="75" baseline="0">
                <a:solidFill>
                  <a:srgbClr val="066939"/>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lvl="0"/>
            <a:r>
              <a:rPr lang="en-US"/>
              <a:t>Optional title</a:t>
            </a:r>
          </a:p>
        </p:txBody>
      </p:sp>
      <p:sp>
        <p:nvSpPr>
          <p:cNvPr id="5" name="Picture Placeholder 4"/>
          <p:cNvSpPr>
            <a:spLocks noGrp="1"/>
          </p:cNvSpPr>
          <p:nvPr>
            <p:ph type="pic" sz="quarter" idx="20"/>
          </p:nvPr>
        </p:nvSpPr>
        <p:spPr>
          <a:xfrm>
            <a:off x="452438" y="1160463"/>
            <a:ext cx="4048000" cy="3610320"/>
          </a:xfrm>
        </p:spPr>
        <p:txBody>
          <a:bodyPr/>
          <a:lstStyle>
            <a:lvl1pPr marL="0" indent="0">
              <a:buNone/>
              <a:defRPr>
                <a:latin typeface="Times New Roman" panose="02020603050405020304" pitchFamily="18" charset="0"/>
                <a:ea typeface="Times New Roman" panose="02020603050405020304" pitchFamily="18" charset="0"/>
                <a:cs typeface="Times New Roman" panose="02020603050405020304" pitchFamily="18" charset="0"/>
              </a:defRPr>
            </a:lvl1pPr>
          </a:lstStyle>
          <a:p>
            <a:endParaRPr lang="en-US"/>
          </a:p>
        </p:txBody>
      </p:sp>
      <p:sp>
        <p:nvSpPr>
          <p:cNvPr id="8" name="Picture Placeholder 4"/>
          <p:cNvSpPr>
            <a:spLocks noGrp="1"/>
          </p:cNvSpPr>
          <p:nvPr>
            <p:ph type="pic" sz="quarter" idx="23"/>
          </p:nvPr>
        </p:nvSpPr>
        <p:spPr>
          <a:xfrm>
            <a:off x="4627659" y="1160462"/>
            <a:ext cx="3886753" cy="1741763"/>
          </a:xfrm>
        </p:spPr>
        <p:txBody>
          <a:bodyPr/>
          <a:lstStyle>
            <a:lvl1pPr marL="0" indent="0">
              <a:buNone/>
              <a:defRPr>
                <a:latin typeface="Times New Roman" panose="02020603050405020304" pitchFamily="18" charset="0"/>
                <a:ea typeface="Times New Roman" panose="02020603050405020304" pitchFamily="18" charset="0"/>
                <a:cs typeface="Times New Roman" panose="02020603050405020304" pitchFamily="18" charset="0"/>
              </a:defRPr>
            </a:lvl1pPr>
          </a:lstStyle>
          <a:p>
            <a:endParaRPr lang="en-US"/>
          </a:p>
        </p:txBody>
      </p:sp>
      <p:sp>
        <p:nvSpPr>
          <p:cNvPr id="9" name="Picture Placeholder 4"/>
          <p:cNvSpPr>
            <a:spLocks noGrp="1"/>
          </p:cNvSpPr>
          <p:nvPr>
            <p:ph type="pic" sz="quarter" idx="24"/>
          </p:nvPr>
        </p:nvSpPr>
        <p:spPr>
          <a:xfrm>
            <a:off x="4627659" y="3028591"/>
            <a:ext cx="3886753" cy="1741763"/>
          </a:xfrm>
        </p:spPr>
        <p:txBody>
          <a:bodyPr/>
          <a:lstStyle>
            <a:lvl1pPr marL="0" indent="0">
              <a:buNone/>
              <a:defRPr>
                <a:latin typeface="Times New Roman" panose="02020603050405020304" pitchFamily="18" charset="0"/>
                <a:ea typeface="Times New Roman" panose="02020603050405020304" pitchFamily="18" charset="0"/>
                <a:cs typeface="Times New Roman" panose="02020603050405020304" pitchFamily="18" charset="0"/>
              </a:defRPr>
            </a:lvl1pPr>
          </a:lstStyle>
          <a:p>
            <a:endParaRPr lang="en-US"/>
          </a:p>
        </p:txBody>
      </p:sp>
      <p:pic>
        <p:nvPicPr>
          <p:cNvPr id="7" name="Picture 6">
            <a:extLst>
              <a:ext uri="{FF2B5EF4-FFF2-40B4-BE49-F238E27FC236}">
                <a16:creationId xmlns:a16="http://schemas.microsoft.com/office/drawing/2014/main" id="{1BC7200F-32AF-4E9C-B6B1-4233FCC63C7F}"/>
              </a:ext>
            </a:extLst>
          </p:cNvPr>
          <p:cNvPicPr>
            <a:picLocks noChangeAspect="1"/>
          </p:cNvPicPr>
          <p:nvPr userDrawn="1"/>
        </p:nvPicPr>
        <p:blipFill>
          <a:blip r:embed="rId2"/>
          <a:stretch>
            <a:fillRect/>
          </a:stretch>
        </p:blipFill>
        <p:spPr>
          <a:xfrm>
            <a:off x="8412480" y="4297680"/>
            <a:ext cx="528159" cy="587778"/>
          </a:xfrm>
          <a:prstGeom prst="rect">
            <a:avLst/>
          </a:prstGeom>
        </p:spPr>
      </p:pic>
    </p:spTree>
    <p:extLst>
      <p:ext uri="{BB962C8B-B14F-4D97-AF65-F5344CB8AC3E}">
        <p14:creationId xmlns:p14="http://schemas.microsoft.com/office/powerpoint/2010/main" val="873017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image collage slide">
    <p:spTree>
      <p:nvGrpSpPr>
        <p:cNvPr id="1" name=""/>
        <p:cNvGrpSpPr/>
        <p:nvPr/>
      </p:nvGrpSpPr>
      <p:grpSpPr>
        <a:xfrm>
          <a:off x="0" y="0"/>
          <a:ext cx="0" cy="0"/>
          <a:chOff x="0" y="0"/>
          <a:chExt cx="0" cy="0"/>
        </a:xfrm>
      </p:grpSpPr>
      <p:sp>
        <p:nvSpPr>
          <p:cNvPr id="4" name="Text Placeholder 7"/>
          <p:cNvSpPr>
            <a:spLocks noGrp="1"/>
          </p:cNvSpPr>
          <p:nvPr>
            <p:ph type="body" sz="quarter" idx="19" hasCustomPrompt="1"/>
          </p:nvPr>
        </p:nvSpPr>
        <p:spPr>
          <a:xfrm>
            <a:off x="452438" y="420851"/>
            <a:ext cx="8054480" cy="215253"/>
          </a:xfrm>
          <a:prstGeom prst="rect">
            <a:avLst/>
          </a:prstGeom>
        </p:spPr>
        <p:txBody>
          <a:bodyPr>
            <a:noAutofit/>
          </a:bodyPr>
          <a:lstStyle>
            <a:lvl1pPr marL="0" indent="0" algn="ctr">
              <a:buFontTx/>
              <a:buNone/>
              <a:defRPr sz="1000" b="0" i="0" kern="800" cap="all" spc="75" baseline="0">
                <a:solidFill>
                  <a:srgbClr val="066939"/>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lvl="0"/>
            <a:r>
              <a:rPr lang="en-US" dirty="0"/>
              <a:t>Optional title</a:t>
            </a:r>
          </a:p>
        </p:txBody>
      </p:sp>
      <p:sp>
        <p:nvSpPr>
          <p:cNvPr id="6" name="Picture Placeholder 4"/>
          <p:cNvSpPr>
            <a:spLocks noGrp="1"/>
          </p:cNvSpPr>
          <p:nvPr>
            <p:ph type="pic" sz="quarter" idx="23"/>
          </p:nvPr>
        </p:nvSpPr>
        <p:spPr>
          <a:xfrm>
            <a:off x="4545213" y="1160462"/>
            <a:ext cx="3961705" cy="1741763"/>
          </a:xfrm>
        </p:spPr>
        <p:txBody>
          <a:bodyPr/>
          <a:lstStyle>
            <a:lvl1pPr marL="0" indent="0">
              <a:buNone/>
              <a:defRPr>
                <a:latin typeface="Times New Roman" panose="02020603050405020304" pitchFamily="18" charset="0"/>
                <a:ea typeface="Times New Roman" panose="02020603050405020304" pitchFamily="18" charset="0"/>
                <a:cs typeface="Times New Roman" panose="02020603050405020304" pitchFamily="18" charset="0"/>
              </a:defRPr>
            </a:lvl1pPr>
          </a:lstStyle>
          <a:p>
            <a:endParaRPr lang="en-US"/>
          </a:p>
        </p:txBody>
      </p:sp>
      <p:sp>
        <p:nvSpPr>
          <p:cNvPr id="7" name="Picture Placeholder 4"/>
          <p:cNvSpPr>
            <a:spLocks noGrp="1"/>
          </p:cNvSpPr>
          <p:nvPr>
            <p:ph type="pic" sz="quarter" idx="24"/>
          </p:nvPr>
        </p:nvSpPr>
        <p:spPr>
          <a:xfrm>
            <a:off x="4545213" y="3028591"/>
            <a:ext cx="3961705" cy="1741763"/>
          </a:xfrm>
        </p:spPr>
        <p:txBody>
          <a:bodyPr/>
          <a:lstStyle>
            <a:lvl1pPr marL="0" indent="0">
              <a:buNone/>
              <a:defRPr>
                <a:latin typeface="Times New Roman" panose="02020603050405020304" pitchFamily="18" charset="0"/>
                <a:ea typeface="Times New Roman" panose="02020603050405020304" pitchFamily="18" charset="0"/>
                <a:cs typeface="Times New Roman" panose="02020603050405020304" pitchFamily="18" charset="0"/>
              </a:defRPr>
            </a:lvl1pPr>
          </a:lstStyle>
          <a:p>
            <a:endParaRPr lang="en-US"/>
          </a:p>
        </p:txBody>
      </p:sp>
      <p:sp>
        <p:nvSpPr>
          <p:cNvPr id="11" name="Picture Placeholder 4"/>
          <p:cNvSpPr>
            <a:spLocks noGrp="1"/>
          </p:cNvSpPr>
          <p:nvPr>
            <p:ph type="pic" sz="quarter" idx="34"/>
          </p:nvPr>
        </p:nvSpPr>
        <p:spPr>
          <a:xfrm>
            <a:off x="452438" y="1160462"/>
            <a:ext cx="3961705" cy="1741763"/>
          </a:xfrm>
        </p:spPr>
        <p:txBody>
          <a:bodyPr/>
          <a:lstStyle>
            <a:lvl1pPr marL="0" indent="0">
              <a:buNone/>
              <a:defRPr>
                <a:latin typeface="Times New Roman" panose="02020603050405020304" pitchFamily="18" charset="0"/>
                <a:ea typeface="Times New Roman" panose="02020603050405020304" pitchFamily="18" charset="0"/>
                <a:cs typeface="Times New Roman" panose="02020603050405020304" pitchFamily="18" charset="0"/>
              </a:defRPr>
            </a:lvl1pPr>
          </a:lstStyle>
          <a:p>
            <a:endParaRPr lang="en-US" dirty="0"/>
          </a:p>
        </p:txBody>
      </p:sp>
      <p:sp>
        <p:nvSpPr>
          <p:cNvPr id="12" name="Picture Placeholder 4"/>
          <p:cNvSpPr>
            <a:spLocks noGrp="1"/>
          </p:cNvSpPr>
          <p:nvPr>
            <p:ph type="pic" sz="quarter" idx="35"/>
          </p:nvPr>
        </p:nvSpPr>
        <p:spPr>
          <a:xfrm>
            <a:off x="452438" y="3028591"/>
            <a:ext cx="3961705" cy="1741763"/>
          </a:xfrm>
        </p:spPr>
        <p:txBody>
          <a:bodyPr/>
          <a:lstStyle>
            <a:lvl1pPr marL="0" indent="0">
              <a:buNone/>
              <a:defRPr>
                <a:latin typeface="Times New Roman" panose="02020603050405020304" pitchFamily="18" charset="0"/>
                <a:ea typeface="Times New Roman" panose="02020603050405020304" pitchFamily="18" charset="0"/>
                <a:cs typeface="Times New Roman" panose="02020603050405020304" pitchFamily="18" charset="0"/>
              </a:defRPr>
            </a:lvl1pPr>
          </a:lstStyle>
          <a:p>
            <a:endParaRPr lang="en-US"/>
          </a:p>
        </p:txBody>
      </p:sp>
      <p:pic>
        <p:nvPicPr>
          <p:cNvPr id="8" name="Picture 7">
            <a:extLst>
              <a:ext uri="{FF2B5EF4-FFF2-40B4-BE49-F238E27FC236}">
                <a16:creationId xmlns:a16="http://schemas.microsoft.com/office/drawing/2014/main" id="{F7DEC6EF-E532-411D-B012-8306E588F532}"/>
              </a:ext>
            </a:extLst>
          </p:cNvPr>
          <p:cNvPicPr>
            <a:picLocks noChangeAspect="1"/>
          </p:cNvPicPr>
          <p:nvPr userDrawn="1"/>
        </p:nvPicPr>
        <p:blipFill>
          <a:blip r:embed="rId2"/>
          <a:stretch>
            <a:fillRect/>
          </a:stretch>
        </p:blipFill>
        <p:spPr>
          <a:xfrm>
            <a:off x="8412480" y="4297680"/>
            <a:ext cx="528159" cy="587778"/>
          </a:xfrm>
          <a:prstGeom prst="rect">
            <a:avLst/>
          </a:prstGeom>
        </p:spPr>
      </p:pic>
    </p:spTree>
    <p:extLst>
      <p:ext uri="{BB962C8B-B14F-4D97-AF65-F5344CB8AC3E}">
        <p14:creationId xmlns:p14="http://schemas.microsoft.com/office/powerpoint/2010/main" val="988049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ic end page">
    <p:bg>
      <p:bgPr>
        <a:gradFill>
          <a:gsLst>
            <a:gs pos="8000">
              <a:srgbClr val="066939"/>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cxnSp>
        <p:nvCxnSpPr>
          <p:cNvPr id="6" name="Straight Connector 5"/>
          <p:cNvCxnSpPr>
            <a:cxnSpLocks/>
          </p:cNvCxnSpPr>
          <p:nvPr userDrawn="1"/>
        </p:nvCxnSpPr>
        <p:spPr>
          <a:xfrm>
            <a:off x="4112448" y="3742027"/>
            <a:ext cx="755826" cy="7145"/>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81022" y="3914961"/>
            <a:ext cx="7898758" cy="584775"/>
          </a:xfrm>
          <a:prstGeom prst="rect">
            <a:avLst/>
          </a:prstGeom>
          <a:noFill/>
        </p:spPr>
        <p:txBody>
          <a:bodyPr wrap="square" rtlCol="0" anchor="b" anchorCtr="0">
            <a:spAutoFit/>
          </a:bodyPr>
          <a:lstStyle/>
          <a:p>
            <a:pPr algn="ctr"/>
            <a:r>
              <a:rPr lang="en-US" sz="3200" b="0" i="0" kern="1200" spc="38" baseline="0" dirty="0">
                <a:solidFill>
                  <a:schemeClr val="bg1"/>
                </a:solidFill>
                <a:latin typeface="Times New Roman" panose="02020603050405020304" pitchFamily="18" charset="0"/>
                <a:ea typeface="Arial" charset="0"/>
                <a:cs typeface="Times New Roman" panose="02020603050405020304" pitchFamily="18" charset="0"/>
              </a:rPr>
              <a:t>Thank You!</a:t>
            </a:r>
          </a:p>
        </p:txBody>
      </p:sp>
      <p:pic>
        <p:nvPicPr>
          <p:cNvPr id="14" name="Picture 13">
            <a:extLst>
              <a:ext uri="{FF2B5EF4-FFF2-40B4-BE49-F238E27FC236}">
                <a16:creationId xmlns:a16="http://schemas.microsoft.com/office/drawing/2014/main" id="{6D5C555C-58D5-423D-B800-CECC2EA93856}"/>
              </a:ext>
            </a:extLst>
          </p:cNvPr>
          <p:cNvPicPr>
            <a:picLocks noChangeAspect="1"/>
          </p:cNvPicPr>
          <p:nvPr userDrawn="1"/>
        </p:nvPicPr>
        <p:blipFill>
          <a:blip r:embed="rId2"/>
          <a:stretch>
            <a:fillRect/>
          </a:stretch>
        </p:blipFill>
        <p:spPr>
          <a:xfrm>
            <a:off x="3544077" y="1141622"/>
            <a:ext cx="1892568" cy="2106203"/>
          </a:xfrm>
          <a:prstGeom prst="rect">
            <a:avLst/>
          </a:prstGeom>
        </p:spPr>
      </p:pic>
    </p:spTree>
    <p:extLst>
      <p:ext uri="{BB962C8B-B14F-4D97-AF65-F5344CB8AC3E}">
        <p14:creationId xmlns:p14="http://schemas.microsoft.com/office/powerpoint/2010/main" val="15034913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picture slide">
    <p:spTree>
      <p:nvGrpSpPr>
        <p:cNvPr id="1" name=""/>
        <p:cNvGrpSpPr/>
        <p:nvPr/>
      </p:nvGrpSpPr>
      <p:grpSpPr>
        <a:xfrm>
          <a:off x="0" y="0"/>
          <a:ext cx="0" cy="0"/>
          <a:chOff x="0" y="0"/>
          <a:chExt cx="0" cy="0"/>
        </a:xfrm>
      </p:grpSpPr>
      <p:sp>
        <p:nvSpPr>
          <p:cNvPr id="3" name="Text Placeholder 7"/>
          <p:cNvSpPr>
            <a:spLocks noGrp="1"/>
          </p:cNvSpPr>
          <p:nvPr>
            <p:ph type="body" sz="quarter" idx="19" hasCustomPrompt="1"/>
          </p:nvPr>
        </p:nvSpPr>
        <p:spPr>
          <a:xfrm>
            <a:off x="452437" y="420851"/>
            <a:ext cx="8054479" cy="215253"/>
          </a:xfrm>
          <a:prstGeom prst="rect">
            <a:avLst/>
          </a:prstGeom>
        </p:spPr>
        <p:txBody>
          <a:bodyPr>
            <a:noAutofit/>
          </a:bodyPr>
          <a:lstStyle>
            <a:lvl1pPr marL="0" indent="0" algn="ctr">
              <a:buFontTx/>
              <a:buNone/>
              <a:defRPr sz="1000" b="0" i="0" kern="800" cap="all" spc="75" baseline="0">
                <a:solidFill>
                  <a:srgbClr val="066939"/>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lvl="0"/>
            <a:r>
              <a:rPr lang="en-US"/>
              <a:t>Optional title</a:t>
            </a:r>
          </a:p>
        </p:txBody>
      </p:sp>
      <p:sp>
        <p:nvSpPr>
          <p:cNvPr id="6" name="Picture Placeholder 4"/>
          <p:cNvSpPr>
            <a:spLocks noGrp="1"/>
          </p:cNvSpPr>
          <p:nvPr>
            <p:ph type="pic" sz="quarter" idx="34"/>
          </p:nvPr>
        </p:nvSpPr>
        <p:spPr>
          <a:xfrm>
            <a:off x="452438" y="1160462"/>
            <a:ext cx="3961705" cy="3609892"/>
          </a:xfrm>
        </p:spPr>
        <p:txBody>
          <a:bodyPr/>
          <a:lstStyle>
            <a:lvl1pPr marL="0" indent="0">
              <a:buNone/>
              <a:defRPr>
                <a:latin typeface="Times New Roman" panose="02020603050405020304" pitchFamily="18" charset="0"/>
                <a:ea typeface="Times New Roman" panose="02020603050405020304" pitchFamily="18" charset="0"/>
                <a:cs typeface="Times New Roman" panose="02020603050405020304" pitchFamily="18" charset="0"/>
              </a:defRPr>
            </a:lvl1pPr>
          </a:lstStyle>
          <a:p>
            <a:endParaRPr lang="en-US"/>
          </a:p>
        </p:txBody>
      </p:sp>
      <p:sp>
        <p:nvSpPr>
          <p:cNvPr id="8" name="Picture Placeholder 4"/>
          <p:cNvSpPr>
            <a:spLocks noGrp="1"/>
          </p:cNvSpPr>
          <p:nvPr>
            <p:ph type="pic" sz="quarter" idx="35"/>
          </p:nvPr>
        </p:nvSpPr>
        <p:spPr>
          <a:xfrm>
            <a:off x="4530223" y="1160462"/>
            <a:ext cx="1930538" cy="1741763"/>
          </a:xfrm>
        </p:spPr>
        <p:txBody>
          <a:bodyPr/>
          <a:lstStyle>
            <a:lvl1pPr marL="0" indent="0">
              <a:buNone/>
              <a:defRPr>
                <a:latin typeface="Times New Roman" panose="02020603050405020304" pitchFamily="18" charset="0"/>
                <a:ea typeface="Times New Roman" panose="02020603050405020304" pitchFamily="18" charset="0"/>
                <a:cs typeface="Times New Roman" panose="02020603050405020304" pitchFamily="18" charset="0"/>
              </a:defRPr>
            </a:lvl1pPr>
          </a:lstStyle>
          <a:p>
            <a:endParaRPr lang="en-US"/>
          </a:p>
        </p:txBody>
      </p:sp>
      <p:sp>
        <p:nvSpPr>
          <p:cNvPr id="14" name="Picture Placeholder 4"/>
          <p:cNvSpPr>
            <a:spLocks noGrp="1"/>
          </p:cNvSpPr>
          <p:nvPr>
            <p:ph type="pic" sz="quarter" idx="37"/>
          </p:nvPr>
        </p:nvSpPr>
        <p:spPr>
          <a:xfrm>
            <a:off x="6588176" y="1160462"/>
            <a:ext cx="1918741" cy="1741763"/>
          </a:xfrm>
        </p:spPr>
        <p:txBody>
          <a:bodyPr/>
          <a:lstStyle>
            <a:lvl1pPr marL="0" indent="0">
              <a:buNone/>
              <a:defRPr>
                <a:latin typeface="Times New Roman" panose="02020603050405020304" pitchFamily="18" charset="0"/>
                <a:ea typeface="Times New Roman" panose="02020603050405020304" pitchFamily="18" charset="0"/>
                <a:cs typeface="Times New Roman" panose="02020603050405020304" pitchFamily="18" charset="0"/>
              </a:defRPr>
            </a:lvl1pPr>
          </a:lstStyle>
          <a:p>
            <a:endParaRPr lang="en-US"/>
          </a:p>
        </p:txBody>
      </p:sp>
      <p:sp>
        <p:nvSpPr>
          <p:cNvPr id="17" name="Picture Placeholder 4"/>
          <p:cNvSpPr>
            <a:spLocks noGrp="1"/>
          </p:cNvSpPr>
          <p:nvPr>
            <p:ph type="pic" sz="quarter" idx="38"/>
          </p:nvPr>
        </p:nvSpPr>
        <p:spPr>
          <a:xfrm>
            <a:off x="4530223" y="3028591"/>
            <a:ext cx="1930538" cy="1741763"/>
          </a:xfrm>
        </p:spPr>
        <p:txBody>
          <a:bodyPr/>
          <a:lstStyle>
            <a:lvl1pPr marL="0" indent="0">
              <a:buNone/>
              <a:defRPr>
                <a:latin typeface="Times New Roman" panose="02020603050405020304" pitchFamily="18" charset="0"/>
                <a:ea typeface="Times New Roman" panose="02020603050405020304" pitchFamily="18" charset="0"/>
                <a:cs typeface="Times New Roman" panose="02020603050405020304" pitchFamily="18" charset="0"/>
              </a:defRPr>
            </a:lvl1pPr>
          </a:lstStyle>
          <a:p>
            <a:endParaRPr lang="en-US"/>
          </a:p>
        </p:txBody>
      </p:sp>
      <p:sp>
        <p:nvSpPr>
          <p:cNvPr id="18" name="Picture Placeholder 4"/>
          <p:cNvSpPr>
            <a:spLocks noGrp="1"/>
          </p:cNvSpPr>
          <p:nvPr>
            <p:ph type="pic" sz="quarter" idx="39"/>
          </p:nvPr>
        </p:nvSpPr>
        <p:spPr>
          <a:xfrm>
            <a:off x="6588176" y="3028591"/>
            <a:ext cx="1918741" cy="1741763"/>
          </a:xfrm>
        </p:spPr>
        <p:txBody>
          <a:bodyPr/>
          <a:lstStyle>
            <a:lvl1pPr marL="0" indent="0">
              <a:buNone/>
              <a:defRPr>
                <a:latin typeface="Times New Roman" panose="02020603050405020304" pitchFamily="18" charset="0"/>
                <a:ea typeface="Times New Roman" panose="02020603050405020304" pitchFamily="18" charset="0"/>
                <a:cs typeface="Times New Roman" panose="02020603050405020304" pitchFamily="18" charset="0"/>
              </a:defRPr>
            </a:lvl1pPr>
          </a:lstStyle>
          <a:p>
            <a:endParaRPr lang="en-US"/>
          </a:p>
        </p:txBody>
      </p:sp>
      <p:pic>
        <p:nvPicPr>
          <p:cNvPr id="10" name="Picture 9">
            <a:extLst>
              <a:ext uri="{FF2B5EF4-FFF2-40B4-BE49-F238E27FC236}">
                <a16:creationId xmlns:a16="http://schemas.microsoft.com/office/drawing/2014/main" id="{7178C5B6-54F5-469D-A3D5-DB82ABFC335D}"/>
              </a:ext>
            </a:extLst>
          </p:cNvPr>
          <p:cNvPicPr>
            <a:picLocks noChangeAspect="1"/>
          </p:cNvPicPr>
          <p:nvPr userDrawn="1"/>
        </p:nvPicPr>
        <p:blipFill>
          <a:blip r:embed="rId2"/>
          <a:stretch>
            <a:fillRect/>
          </a:stretch>
        </p:blipFill>
        <p:spPr>
          <a:xfrm>
            <a:off x="8412480" y="4297680"/>
            <a:ext cx="528159" cy="587778"/>
          </a:xfrm>
          <a:prstGeom prst="rect">
            <a:avLst/>
          </a:prstGeom>
        </p:spPr>
      </p:pic>
    </p:spTree>
    <p:extLst>
      <p:ext uri="{BB962C8B-B14F-4D97-AF65-F5344CB8AC3E}">
        <p14:creationId xmlns:p14="http://schemas.microsoft.com/office/powerpoint/2010/main" val="1378063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 image collage slide">
    <p:spTree>
      <p:nvGrpSpPr>
        <p:cNvPr id="1" name=""/>
        <p:cNvGrpSpPr/>
        <p:nvPr/>
      </p:nvGrpSpPr>
      <p:grpSpPr>
        <a:xfrm>
          <a:off x="0" y="0"/>
          <a:ext cx="0" cy="0"/>
          <a:chOff x="0" y="0"/>
          <a:chExt cx="0" cy="0"/>
        </a:xfrm>
      </p:grpSpPr>
      <p:sp>
        <p:nvSpPr>
          <p:cNvPr id="4" name="Text Placeholder 7"/>
          <p:cNvSpPr>
            <a:spLocks noGrp="1"/>
          </p:cNvSpPr>
          <p:nvPr>
            <p:ph type="body" sz="quarter" idx="19" hasCustomPrompt="1"/>
          </p:nvPr>
        </p:nvSpPr>
        <p:spPr>
          <a:xfrm>
            <a:off x="452438" y="420851"/>
            <a:ext cx="8061974" cy="215253"/>
          </a:xfrm>
          <a:prstGeom prst="rect">
            <a:avLst/>
          </a:prstGeom>
        </p:spPr>
        <p:txBody>
          <a:bodyPr>
            <a:noAutofit/>
          </a:bodyPr>
          <a:lstStyle>
            <a:lvl1pPr marL="0" indent="0" algn="ctr">
              <a:buFontTx/>
              <a:buNone/>
              <a:defRPr sz="1000" b="0" i="0" kern="800" cap="all" spc="75" baseline="0">
                <a:solidFill>
                  <a:srgbClr val="066939"/>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lvl="0"/>
            <a:r>
              <a:rPr lang="en-US"/>
              <a:t>Optional title</a:t>
            </a:r>
          </a:p>
        </p:txBody>
      </p:sp>
      <p:sp>
        <p:nvSpPr>
          <p:cNvPr id="5" name="Picture Placeholder 4"/>
          <p:cNvSpPr>
            <a:spLocks noGrp="1"/>
          </p:cNvSpPr>
          <p:nvPr>
            <p:ph type="pic" sz="quarter" idx="20"/>
          </p:nvPr>
        </p:nvSpPr>
        <p:spPr>
          <a:xfrm>
            <a:off x="452438" y="1160462"/>
            <a:ext cx="2628836" cy="3609891"/>
          </a:xfrm>
        </p:spPr>
        <p:txBody>
          <a:bodyPr/>
          <a:lstStyle>
            <a:lvl1pPr marL="0" indent="0">
              <a:buNone/>
              <a:defRPr>
                <a:latin typeface="Times New Roman" panose="02020603050405020304" pitchFamily="18" charset="0"/>
                <a:ea typeface="Times New Roman" panose="02020603050405020304" pitchFamily="18" charset="0"/>
                <a:cs typeface="Times New Roman" panose="02020603050405020304" pitchFamily="18" charset="0"/>
              </a:defRPr>
            </a:lvl1pPr>
          </a:lstStyle>
          <a:p>
            <a:endParaRPr lang="en-US"/>
          </a:p>
        </p:txBody>
      </p:sp>
      <p:sp>
        <p:nvSpPr>
          <p:cNvPr id="6" name="Picture Placeholder 4"/>
          <p:cNvSpPr>
            <a:spLocks noGrp="1"/>
          </p:cNvSpPr>
          <p:nvPr>
            <p:ph type="pic" sz="quarter" idx="23"/>
          </p:nvPr>
        </p:nvSpPr>
        <p:spPr>
          <a:xfrm>
            <a:off x="3226078" y="1160462"/>
            <a:ext cx="3599543" cy="1741763"/>
          </a:xfrm>
        </p:spPr>
        <p:txBody>
          <a:bodyPr/>
          <a:lstStyle>
            <a:lvl1pPr marL="0" indent="0">
              <a:buNone/>
              <a:defRPr>
                <a:latin typeface="Times New Roman" panose="02020603050405020304" pitchFamily="18" charset="0"/>
                <a:ea typeface="Times New Roman" panose="02020603050405020304" pitchFamily="18" charset="0"/>
                <a:cs typeface="Times New Roman" panose="02020603050405020304" pitchFamily="18" charset="0"/>
              </a:defRPr>
            </a:lvl1pPr>
          </a:lstStyle>
          <a:p>
            <a:endParaRPr lang="en-US"/>
          </a:p>
        </p:txBody>
      </p:sp>
      <p:sp>
        <p:nvSpPr>
          <p:cNvPr id="7" name="Picture Placeholder 4"/>
          <p:cNvSpPr>
            <a:spLocks noGrp="1"/>
          </p:cNvSpPr>
          <p:nvPr>
            <p:ph type="pic" sz="quarter" idx="24"/>
          </p:nvPr>
        </p:nvSpPr>
        <p:spPr>
          <a:xfrm>
            <a:off x="3226078" y="3028591"/>
            <a:ext cx="3599543" cy="1741763"/>
          </a:xfrm>
        </p:spPr>
        <p:txBody>
          <a:bodyPr/>
          <a:lstStyle>
            <a:lvl1pPr marL="0" indent="0">
              <a:buNone/>
              <a:defRPr>
                <a:latin typeface="Times New Roman" panose="02020603050405020304" pitchFamily="18" charset="0"/>
                <a:ea typeface="Times New Roman" panose="02020603050405020304" pitchFamily="18" charset="0"/>
                <a:cs typeface="Times New Roman" panose="02020603050405020304" pitchFamily="18" charset="0"/>
              </a:defRPr>
            </a:lvl1pPr>
          </a:lstStyle>
          <a:p>
            <a:endParaRPr lang="en-US"/>
          </a:p>
        </p:txBody>
      </p:sp>
      <p:sp>
        <p:nvSpPr>
          <p:cNvPr id="11" name="Picture Placeholder 4"/>
          <p:cNvSpPr>
            <a:spLocks noGrp="1"/>
          </p:cNvSpPr>
          <p:nvPr>
            <p:ph type="pic" sz="quarter" idx="27"/>
          </p:nvPr>
        </p:nvSpPr>
        <p:spPr>
          <a:xfrm>
            <a:off x="6970425" y="3665096"/>
            <a:ext cx="1543987" cy="1105256"/>
          </a:xfrm>
        </p:spPr>
        <p:txBody>
          <a:bodyPr/>
          <a:lstStyle>
            <a:lvl1pPr marL="0" indent="0">
              <a:buNone/>
              <a:defRPr>
                <a:latin typeface="Times New Roman" panose="02020603050405020304" pitchFamily="18" charset="0"/>
                <a:ea typeface="Times New Roman" panose="02020603050405020304" pitchFamily="18" charset="0"/>
                <a:cs typeface="Times New Roman" panose="02020603050405020304" pitchFamily="18" charset="0"/>
              </a:defRPr>
            </a:lvl1pPr>
          </a:lstStyle>
          <a:p>
            <a:endParaRPr lang="en-US"/>
          </a:p>
        </p:txBody>
      </p:sp>
      <p:sp>
        <p:nvSpPr>
          <p:cNvPr id="19" name="Picture Placeholder 4"/>
          <p:cNvSpPr>
            <a:spLocks noGrp="1"/>
          </p:cNvSpPr>
          <p:nvPr>
            <p:ph type="pic" sz="quarter" idx="32"/>
          </p:nvPr>
        </p:nvSpPr>
        <p:spPr>
          <a:xfrm>
            <a:off x="6970425" y="2412779"/>
            <a:ext cx="1543987" cy="1105256"/>
          </a:xfrm>
        </p:spPr>
        <p:txBody>
          <a:bodyPr/>
          <a:lstStyle>
            <a:lvl1pPr marL="0" indent="0">
              <a:buNone/>
              <a:defRPr>
                <a:latin typeface="Times New Roman" panose="02020603050405020304" pitchFamily="18" charset="0"/>
                <a:ea typeface="Times New Roman" panose="02020603050405020304" pitchFamily="18" charset="0"/>
                <a:cs typeface="Times New Roman" panose="02020603050405020304" pitchFamily="18" charset="0"/>
              </a:defRPr>
            </a:lvl1pPr>
          </a:lstStyle>
          <a:p>
            <a:endParaRPr lang="en-US"/>
          </a:p>
        </p:txBody>
      </p:sp>
      <p:sp>
        <p:nvSpPr>
          <p:cNvPr id="20" name="Picture Placeholder 4"/>
          <p:cNvSpPr>
            <a:spLocks noGrp="1"/>
          </p:cNvSpPr>
          <p:nvPr>
            <p:ph type="pic" sz="quarter" idx="33"/>
          </p:nvPr>
        </p:nvSpPr>
        <p:spPr>
          <a:xfrm>
            <a:off x="6970425" y="1155295"/>
            <a:ext cx="1543987" cy="1105256"/>
          </a:xfrm>
        </p:spPr>
        <p:txBody>
          <a:bodyPr/>
          <a:lstStyle>
            <a:lvl1pPr marL="0" indent="0">
              <a:buNone/>
              <a:defRPr>
                <a:latin typeface="Times New Roman" panose="02020603050405020304" pitchFamily="18" charset="0"/>
                <a:ea typeface="Times New Roman" panose="02020603050405020304" pitchFamily="18" charset="0"/>
                <a:cs typeface="Times New Roman" panose="02020603050405020304" pitchFamily="18" charset="0"/>
              </a:defRPr>
            </a:lvl1pPr>
          </a:lstStyle>
          <a:p>
            <a:endParaRPr lang="en-US"/>
          </a:p>
        </p:txBody>
      </p:sp>
      <p:pic>
        <p:nvPicPr>
          <p:cNvPr id="10" name="Picture 9">
            <a:extLst>
              <a:ext uri="{FF2B5EF4-FFF2-40B4-BE49-F238E27FC236}">
                <a16:creationId xmlns:a16="http://schemas.microsoft.com/office/drawing/2014/main" id="{38795789-068E-4C3F-AB86-777C42E3C0F6}"/>
              </a:ext>
            </a:extLst>
          </p:cNvPr>
          <p:cNvPicPr>
            <a:picLocks noChangeAspect="1"/>
          </p:cNvPicPr>
          <p:nvPr userDrawn="1"/>
        </p:nvPicPr>
        <p:blipFill>
          <a:blip r:embed="rId2"/>
          <a:stretch>
            <a:fillRect/>
          </a:stretch>
        </p:blipFill>
        <p:spPr>
          <a:xfrm>
            <a:off x="8412480" y="4297680"/>
            <a:ext cx="528159" cy="587778"/>
          </a:xfrm>
          <a:prstGeom prst="rect">
            <a:avLst/>
          </a:prstGeom>
        </p:spPr>
      </p:pic>
    </p:spTree>
    <p:extLst>
      <p:ext uri="{BB962C8B-B14F-4D97-AF65-F5344CB8AC3E}">
        <p14:creationId xmlns:p14="http://schemas.microsoft.com/office/powerpoint/2010/main" val="17245964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rge Numbered slide">
    <p:spTree>
      <p:nvGrpSpPr>
        <p:cNvPr id="1" name=""/>
        <p:cNvGrpSpPr/>
        <p:nvPr/>
      </p:nvGrpSpPr>
      <p:grpSpPr>
        <a:xfrm>
          <a:off x="0" y="0"/>
          <a:ext cx="0" cy="0"/>
          <a:chOff x="0" y="0"/>
          <a:chExt cx="0" cy="0"/>
        </a:xfrm>
      </p:grpSpPr>
      <p:sp>
        <p:nvSpPr>
          <p:cNvPr id="4" name="Text Placeholder 7"/>
          <p:cNvSpPr>
            <a:spLocks noGrp="1"/>
          </p:cNvSpPr>
          <p:nvPr>
            <p:ph type="body" sz="quarter" idx="13" hasCustomPrompt="1"/>
          </p:nvPr>
        </p:nvSpPr>
        <p:spPr>
          <a:xfrm>
            <a:off x="628650" y="265040"/>
            <a:ext cx="4442114" cy="229764"/>
          </a:xfrm>
          <a:prstGeom prst="rect">
            <a:avLst/>
          </a:prstGeom>
        </p:spPr>
        <p:txBody>
          <a:bodyPr>
            <a:noAutofit/>
          </a:bodyPr>
          <a:lstStyle>
            <a:lvl1pPr marL="0" marR="0" indent="0" algn="l" defTabSz="342900" rtl="0" eaLnBrk="1" fontAlgn="auto" latinLnBrk="0" hangingPunct="1">
              <a:lnSpc>
                <a:spcPct val="100000"/>
              </a:lnSpc>
              <a:spcBef>
                <a:spcPct val="20000"/>
              </a:spcBef>
              <a:spcAft>
                <a:spcPts val="0"/>
              </a:spcAft>
              <a:buClr>
                <a:srgbClr val="003374"/>
              </a:buClr>
              <a:buSzPct val="80000"/>
              <a:buFontTx/>
              <a:buNone/>
              <a:tabLst/>
              <a:defRPr sz="800" b="0" i="0" kern="0" cap="all" spc="75">
                <a:solidFill>
                  <a:srgbClr val="066939"/>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marL="0" marR="0" lvl="0" indent="0" algn="l" defTabSz="342900" rtl="0" eaLnBrk="1" fontAlgn="auto" latinLnBrk="0" hangingPunct="1">
              <a:lnSpc>
                <a:spcPct val="100000"/>
              </a:lnSpc>
              <a:spcBef>
                <a:spcPct val="20000"/>
              </a:spcBef>
              <a:spcAft>
                <a:spcPts val="0"/>
              </a:spcAft>
              <a:buClr>
                <a:srgbClr val="003374"/>
              </a:buClr>
              <a:buSzPct val="80000"/>
              <a:buFontTx/>
              <a:buNone/>
              <a:tabLst/>
              <a:defRPr/>
            </a:pPr>
            <a:r>
              <a:rPr lang="en-US"/>
              <a:t>Optional Section </a:t>
            </a:r>
            <a:r>
              <a:rPr lang="en-US" err="1"/>
              <a:t>TItle</a:t>
            </a:r>
            <a:endParaRPr lang="en-US"/>
          </a:p>
          <a:p>
            <a:pPr lvl="0"/>
            <a:endParaRPr lang="en-US"/>
          </a:p>
        </p:txBody>
      </p:sp>
      <p:sp>
        <p:nvSpPr>
          <p:cNvPr id="5" name="Text Placeholder 11"/>
          <p:cNvSpPr>
            <a:spLocks noGrp="1"/>
          </p:cNvSpPr>
          <p:nvPr>
            <p:ph type="body" sz="quarter" idx="14" hasCustomPrompt="1"/>
          </p:nvPr>
        </p:nvSpPr>
        <p:spPr>
          <a:xfrm>
            <a:off x="4009868" y="1121357"/>
            <a:ext cx="4505481" cy="3275119"/>
          </a:xfrm>
          <a:prstGeom prst="rect">
            <a:avLst/>
          </a:prstGeom>
        </p:spPr>
        <p:txBody>
          <a:bodyPr>
            <a:noAutofit/>
          </a:bodyPr>
          <a:lstStyle>
            <a:lvl1pPr marL="0" indent="0">
              <a:buNone/>
              <a:defRPr sz="1800" b="0" i="0" baseline="0">
                <a:latin typeface="Times New Roman" panose="02020603050405020304" pitchFamily="18" charset="0"/>
                <a:ea typeface="Times New Roman" panose="02020603050405020304" pitchFamily="18" charset="0"/>
                <a:cs typeface="Times New Roman" panose="02020603050405020304" pitchFamily="18" charset="0"/>
              </a:defRPr>
            </a:lvl1pPr>
            <a:lvl2pPr marL="342900" indent="0">
              <a:buNone/>
              <a:defRPr sz="1800"/>
            </a:lvl2pPr>
            <a:lvl3pPr marL="685800" indent="0">
              <a:buNone/>
              <a:defRPr sz="1800"/>
            </a:lvl3pPr>
            <a:lvl4pPr marL="1028700" indent="0">
              <a:buNone/>
              <a:defRPr sz="1800"/>
            </a:lvl4pPr>
            <a:lvl5pPr marL="1371600" indent="0">
              <a:buNone/>
              <a:defRPr sz="1800"/>
            </a:lvl5pPr>
          </a:lstStyle>
          <a:p>
            <a:pPr lvl="0"/>
            <a:r>
              <a:rPr lang="en-US"/>
              <a:t>To use this style slide, edit the number on each slide along with each paragraph.</a:t>
            </a:r>
          </a:p>
        </p:txBody>
      </p:sp>
      <p:sp>
        <p:nvSpPr>
          <p:cNvPr id="10" name="Text Placeholder 9"/>
          <p:cNvSpPr>
            <a:spLocks noGrp="1"/>
          </p:cNvSpPr>
          <p:nvPr>
            <p:ph type="body" sz="quarter" idx="15" hasCustomPrompt="1"/>
          </p:nvPr>
        </p:nvSpPr>
        <p:spPr>
          <a:xfrm>
            <a:off x="628650" y="704572"/>
            <a:ext cx="3381375" cy="4164291"/>
          </a:xfrm>
        </p:spPr>
        <p:txBody>
          <a:bodyPr>
            <a:noAutofit/>
          </a:bodyPr>
          <a:lstStyle>
            <a:lvl1pPr marL="0" indent="0">
              <a:buNone/>
              <a:defRPr sz="35000" b="0" i="0">
                <a:solidFill>
                  <a:srgbClr val="066939"/>
                </a:solidFill>
                <a:latin typeface="Times New Roman" panose="02020603050405020304" pitchFamily="18" charset="0"/>
                <a:ea typeface="Times New Roman" panose="02020603050405020304" pitchFamily="18" charset="0"/>
                <a:cs typeface="Times New Roman" panose="02020603050405020304" pitchFamily="18" charset="0"/>
              </a:defRPr>
            </a:lvl1pPr>
            <a:lvl2pPr marL="342900" indent="0">
              <a:buNone/>
              <a:defRPr sz="35000">
                <a:latin typeface="Portrait Q" charset="0"/>
                <a:ea typeface="Portrait Q" charset="0"/>
                <a:cs typeface="Portrait Q" charset="0"/>
              </a:defRPr>
            </a:lvl2pPr>
            <a:lvl3pPr marL="685800" indent="0">
              <a:buNone/>
              <a:defRPr sz="35000">
                <a:latin typeface="Portrait Q" charset="0"/>
                <a:ea typeface="Portrait Q" charset="0"/>
                <a:cs typeface="Portrait Q" charset="0"/>
              </a:defRPr>
            </a:lvl3pPr>
            <a:lvl4pPr marL="1028700" indent="0">
              <a:buNone/>
              <a:defRPr sz="35000">
                <a:latin typeface="Portrait Q" charset="0"/>
                <a:ea typeface="Portrait Q" charset="0"/>
                <a:cs typeface="Portrait Q" charset="0"/>
              </a:defRPr>
            </a:lvl4pPr>
            <a:lvl5pPr marL="1371600" indent="0">
              <a:buNone/>
              <a:defRPr sz="35000">
                <a:latin typeface="Portrait Q" charset="0"/>
                <a:ea typeface="Portrait Q" charset="0"/>
                <a:cs typeface="Portrait Q" charset="0"/>
              </a:defRPr>
            </a:lvl5pPr>
          </a:lstStyle>
          <a:p>
            <a:pPr lvl="0"/>
            <a:r>
              <a:rPr lang="en-US" dirty="0"/>
              <a:t>1</a:t>
            </a:r>
          </a:p>
        </p:txBody>
      </p:sp>
      <p:sp>
        <p:nvSpPr>
          <p:cNvPr id="11" name="Title 1"/>
          <p:cNvSpPr>
            <a:spLocks noGrp="1"/>
          </p:cNvSpPr>
          <p:nvPr>
            <p:ph type="title" hasCustomPrompt="1"/>
          </p:nvPr>
        </p:nvSpPr>
        <p:spPr>
          <a:xfrm>
            <a:off x="628650" y="474808"/>
            <a:ext cx="7886700" cy="407787"/>
          </a:xfrm>
          <a:prstGeom prst="rect">
            <a:avLst/>
          </a:prstGeom>
        </p:spPr>
        <p:txBody>
          <a:bodyPr anchor="t">
            <a:noAutofit/>
          </a:bodyPr>
          <a:lstStyle>
            <a:lvl1pPr>
              <a:defRPr sz="2400" b="0" i="0">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n-US"/>
              <a:t>Header goes here</a:t>
            </a:r>
          </a:p>
        </p:txBody>
      </p:sp>
      <p:pic>
        <p:nvPicPr>
          <p:cNvPr id="7" name="Picture 6">
            <a:extLst>
              <a:ext uri="{FF2B5EF4-FFF2-40B4-BE49-F238E27FC236}">
                <a16:creationId xmlns:a16="http://schemas.microsoft.com/office/drawing/2014/main" id="{E5150A01-4B3A-4A04-8324-376C5956EDF6}"/>
              </a:ext>
            </a:extLst>
          </p:cNvPr>
          <p:cNvPicPr>
            <a:picLocks noChangeAspect="1"/>
          </p:cNvPicPr>
          <p:nvPr userDrawn="1"/>
        </p:nvPicPr>
        <p:blipFill>
          <a:blip r:embed="rId2"/>
          <a:stretch>
            <a:fillRect/>
          </a:stretch>
        </p:blipFill>
        <p:spPr>
          <a:xfrm>
            <a:off x="8412480" y="4297680"/>
            <a:ext cx="528159" cy="587778"/>
          </a:xfrm>
          <a:prstGeom prst="rect">
            <a:avLst/>
          </a:prstGeom>
        </p:spPr>
      </p:pic>
    </p:spTree>
    <p:extLst>
      <p:ext uri="{BB962C8B-B14F-4D97-AF65-F5344CB8AC3E}">
        <p14:creationId xmlns:p14="http://schemas.microsoft.com/office/powerpoint/2010/main" val="12621643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28650" y="474808"/>
            <a:ext cx="7886700" cy="424732"/>
          </a:xfrm>
          <a:prstGeom prst="rect">
            <a:avLst/>
          </a:prstGeom>
        </p:spPr>
        <p:txBody>
          <a:bodyPr anchor="t">
            <a:noAutofit/>
          </a:bodyPr>
          <a:lstStyle>
            <a:lvl1pPr>
              <a:defRPr sz="2400" b="0" i="0">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n-US"/>
              <a:t>Header to go here for custom slide</a:t>
            </a:r>
          </a:p>
        </p:txBody>
      </p:sp>
      <p:sp>
        <p:nvSpPr>
          <p:cNvPr id="5" name="Text Placeholder 7"/>
          <p:cNvSpPr>
            <a:spLocks noGrp="1"/>
          </p:cNvSpPr>
          <p:nvPr>
            <p:ph type="body" sz="quarter" idx="13" hasCustomPrompt="1"/>
          </p:nvPr>
        </p:nvSpPr>
        <p:spPr>
          <a:xfrm>
            <a:off x="628650" y="265040"/>
            <a:ext cx="4442114" cy="363176"/>
          </a:xfrm>
          <a:prstGeom prst="rect">
            <a:avLst/>
          </a:prstGeom>
        </p:spPr>
        <p:txBody>
          <a:bodyPr>
            <a:noAutofit/>
          </a:bodyPr>
          <a:lstStyle>
            <a:lvl1pPr marL="0" marR="0" indent="0" algn="l" defTabSz="342900" rtl="0" eaLnBrk="1" fontAlgn="auto" latinLnBrk="0" hangingPunct="1">
              <a:lnSpc>
                <a:spcPct val="100000"/>
              </a:lnSpc>
              <a:spcBef>
                <a:spcPct val="20000"/>
              </a:spcBef>
              <a:spcAft>
                <a:spcPts val="0"/>
              </a:spcAft>
              <a:buClr>
                <a:srgbClr val="003374"/>
              </a:buClr>
              <a:buSzPct val="80000"/>
              <a:buFontTx/>
              <a:buNone/>
              <a:tabLst/>
              <a:defRPr sz="800" b="0" i="0" kern="0" cap="all" spc="75">
                <a:solidFill>
                  <a:srgbClr val="066939"/>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marL="0" marR="0" lvl="0" indent="0" algn="l" defTabSz="342900" rtl="0" eaLnBrk="1" fontAlgn="auto" latinLnBrk="0" hangingPunct="1">
              <a:lnSpc>
                <a:spcPct val="100000"/>
              </a:lnSpc>
              <a:spcBef>
                <a:spcPct val="20000"/>
              </a:spcBef>
              <a:spcAft>
                <a:spcPts val="0"/>
              </a:spcAft>
              <a:buClr>
                <a:srgbClr val="003374"/>
              </a:buClr>
              <a:buSzPct val="80000"/>
              <a:buFontTx/>
              <a:buNone/>
              <a:tabLst/>
              <a:defRPr/>
            </a:pPr>
            <a:r>
              <a:rPr lang="en-US"/>
              <a:t>Optional Section </a:t>
            </a:r>
            <a:r>
              <a:rPr lang="en-US" err="1"/>
              <a:t>TItle</a:t>
            </a:r>
            <a:endParaRPr lang="en-US"/>
          </a:p>
          <a:p>
            <a:pPr lvl="0"/>
            <a:endParaRPr lang="en-US"/>
          </a:p>
        </p:txBody>
      </p:sp>
      <p:pic>
        <p:nvPicPr>
          <p:cNvPr id="3" name="Picture 2">
            <a:extLst>
              <a:ext uri="{FF2B5EF4-FFF2-40B4-BE49-F238E27FC236}">
                <a16:creationId xmlns:a16="http://schemas.microsoft.com/office/drawing/2014/main" id="{E8279582-FE82-4C18-A3EE-44F7405A73F9}"/>
              </a:ext>
            </a:extLst>
          </p:cNvPr>
          <p:cNvPicPr>
            <a:picLocks noChangeAspect="1"/>
          </p:cNvPicPr>
          <p:nvPr userDrawn="1"/>
        </p:nvPicPr>
        <p:blipFill>
          <a:blip r:embed="rId2"/>
          <a:stretch>
            <a:fillRect/>
          </a:stretch>
        </p:blipFill>
        <p:spPr>
          <a:xfrm>
            <a:off x="8412480" y="4297680"/>
            <a:ext cx="528159" cy="587778"/>
          </a:xfrm>
          <a:prstGeom prst="rect">
            <a:avLst/>
          </a:prstGeom>
        </p:spPr>
      </p:pic>
    </p:spTree>
    <p:extLst>
      <p:ext uri="{BB962C8B-B14F-4D97-AF65-F5344CB8AC3E}">
        <p14:creationId xmlns:p14="http://schemas.microsoft.com/office/powerpoint/2010/main" val="73162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48083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65EBC-BFC5-4812-B21F-5FB95A7964E7}" type="datetimeFigureOut">
              <a:rPr lang="en-US" smtClean="0"/>
              <a:pPr/>
              <a:t>4/28/2022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8C6170-68F2-4632-AB11-8D854459A47B}" type="slidenum">
              <a:rPr lang="en-US" smtClean="0"/>
              <a:pPr/>
              <a:t>‹#›</a:t>
            </a:fld>
            <a:endParaRPr lang="en-US"/>
          </a:p>
        </p:txBody>
      </p:sp>
    </p:spTree>
    <p:extLst>
      <p:ext uri="{BB962C8B-B14F-4D97-AF65-F5344CB8AC3E}">
        <p14:creationId xmlns:p14="http://schemas.microsoft.com/office/powerpoint/2010/main" val="3952780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IT_ Bullet Text">
    <p:spTree>
      <p:nvGrpSpPr>
        <p:cNvPr id="1" name=""/>
        <p:cNvGrpSpPr/>
        <p:nvPr/>
      </p:nvGrpSpPr>
      <p:grpSpPr>
        <a:xfrm>
          <a:off x="0" y="0"/>
          <a:ext cx="0" cy="0"/>
          <a:chOff x="0" y="0"/>
          <a:chExt cx="0" cy="0"/>
        </a:xfrm>
      </p:grpSpPr>
      <p:sp>
        <p:nvSpPr>
          <p:cNvPr id="10" name="Title Placeholder 14"/>
          <p:cNvSpPr>
            <a:spLocks noGrp="1"/>
          </p:cNvSpPr>
          <p:nvPr>
            <p:ph type="title"/>
          </p:nvPr>
        </p:nvSpPr>
        <p:spPr>
          <a:xfrm>
            <a:off x="594360" y="274320"/>
            <a:ext cx="8229600" cy="411480"/>
          </a:xfrm>
          <a:prstGeom prst="rect">
            <a:avLst/>
          </a:prstGeom>
        </p:spPr>
        <p:txBody>
          <a:bodyPr vert="horz" lIns="0" tIns="0" rIns="0" bIns="0" rtlCol="0" anchor="t" anchorCtr="0">
            <a:noAutofit/>
          </a:bodyPr>
          <a:lstStyle>
            <a:lvl1pPr>
              <a:defRPr sz="2100">
                <a:latin typeface="+mj-lt"/>
              </a:defRPr>
            </a:lvl1pPr>
          </a:lstStyle>
          <a:p>
            <a:r>
              <a:rPr lang="en-US"/>
              <a:t>Click to edit Master title style</a:t>
            </a:r>
            <a:endParaRPr lang="en-US" dirty="0"/>
          </a:p>
        </p:txBody>
      </p:sp>
      <p:sp>
        <p:nvSpPr>
          <p:cNvPr id="11" name="Text Placeholder 15"/>
          <p:cNvSpPr>
            <a:spLocks noGrp="1" noChangeAspect="1"/>
          </p:cNvSpPr>
          <p:nvPr>
            <p:ph idx="1"/>
          </p:nvPr>
        </p:nvSpPr>
        <p:spPr>
          <a:xfrm>
            <a:off x="594360" y="857252"/>
            <a:ext cx="8229600" cy="3634979"/>
          </a:xfrm>
          <a:prstGeom prst="rect">
            <a:avLst/>
          </a:prstGeom>
        </p:spPr>
        <p:txBody>
          <a:bodyPr vert="horz" lIns="0" tIns="0" rIns="0" bIns="0" rtlCol="0">
            <a:normAutofit/>
          </a:bodyPr>
          <a:lstStyle>
            <a:lvl1pPr>
              <a:spcAft>
                <a:spcPts val="0"/>
              </a:spcAft>
              <a:buClr>
                <a:schemeClr val="accent6">
                  <a:lumMod val="75000"/>
                </a:schemeClr>
              </a:buClr>
              <a:defRPr sz="1800"/>
            </a:lvl1pPr>
            <a:lvl2pPr marL="342900" indent="-171450">
              <a:buClr>
                <a:srgbClr val="F95D0D"/>
              </a:buClr>
              <a:defRPr sz="1650"/>
            </a:lvl2pPr>
            <a:lvl3pPr indent="-171450">
              <a:buClr>
                <a:schemeClr val="accent6">
                  <a:lumMod val="75000"/>
                </a:schemeClr>
              </a:buClr>
              <a:defRPr sz="1500"/>
            </a:lvl3pPr>
            <a:lvl4pPr marL="685800" indent="-171450">
              <a:buClr>
                <a:srgbClr val="F95D0D"/>
              </a:buClr>
              <a:defRPr sz="1350"/>
            </a:lvl4pPr>
            <a:lvl5pPr marL="857250" indent="-171450">
              <a:buClr>
                <a:schemeClr val="accent6">
                  <a:lumMod val="75000"/>
                </a:schemeClr>
              </a:buClr>
              <a:buFont typeface="Arial"/>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2"/>
          <p:cNvSpPr>
            <a:spLocks noGrp="1"/>
          </p:cNvSpPr>
          <p:nvPr>
            <p:ph type="ftr" sz="quarter" idx="3"/>
          </p:nvPr>
        </p:nvSpPr>
        <p:spPr>
          <a:xfrm>
            <a:off x="3733800" y="4857750"/>
            <a:ext cx="4724400" cy="205740"/>
          </a:xfrm>
          <a:prstGeom prst="rect">
            <a:avLst/>
          </a:prstGeom>
        </p:spPr>
        <p:txBody>
          <a:bodyPr/>
          <a:lstStyle>
            <a:lvl1pPr algn="r">
              <a:defRPr lang="en-US" sz="750" b="1" kern="1200" cap="all" spc="150" baseline="0" dirty="0" smtClean="0">
                <a:solidFill>
                  <a:srgbClr val="FFFFFF"/>
                </a:solidFill>
                <a:latin typeface="Arial" charset="0"/>
                <a:ea typeface="ＭＳ Ｐゴシック" pitchFamily="34" charset="-128"/>
                <a:cs typeface="+mn-cs"/>
              </a:defRPr>
            </a:lvl1pPr>
          </a:lstStyle>
          <a:p>
            <a:pPr>
              <a:defRPr/>
            </a:pPr>
            <a:r>
              <a:rPr lang="en-US" dirty="0"/>
              <a:t>PSEG CONFIDENTIAL</a:t>
            </a:r>
          </a:p>
        </p:txBody>
      </p:sp>
    </p:spTree>
    <p:extLst>
      <p:ext uri="{BB962C8B-B14F-4D97-AF65-F5344CB8AC3E}">
        <p14:creationId xmlns:p14="http://schemas.microsoft.com/office/powerpoint/2010/main" val="34472255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0A65EE-6738-4EA4-A177-19AEA5E558CA}" type="slidenum">
              <a:rPr lang="en-US"/>
              <a:pPr>
                <a:defRPr/>
              </a:pPr>
              <a:t>‹#›</a:t>
            </a:fld>
            <a:endParaRPr lang="en-US"/>
          </a:p>
        </p:txBody>
      </p:sp>
    </p:spTree>
    <p:extLst>
      <p:ext uri="{BB962C8B-B14F-4D97-AF65-F5344CB8AC3E}">
        <p14:creationId xmlns:p14="http://schemas.microsoft.com/office/powerpoint/2010/main" val="19515338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131219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B43F2-B72B-426C-BEDD-B9A02EE7CDE2}"/>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F3022C0-6B90-49BF-8A6A-3C429FACBEF2}"/>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DD23E0D-4ABF-4E40-8E0B-ECE769693C44}"/>
              </a:ext>
            </a:extLst>
          </p:cNvPr>
          <p:cNvSpPr>
            <a:spLocks noGrp="1"/>
          </p:cNvSpPr>
          <p:nvPr>
            <p:ph type="dt" sz="half" idx="10"/>
          </p:nvPr>
        </p:nvSpPr>
        <p:spPr/>
        <p:txBody>
          <a:bodyPr/>
          <a:lstStyle/>
          <a:p>
            <a:fld id="{4D234B39-8C73-4340-8D75-C2F44F73B542}" type="datetimeFigureOut">
              <a:rPr lang="en-US" smtClean="0"/>
              <a:t>4/28/2022</a:t>
            </a:fld>
            <a:endParaRPr lang="en-US"/>
          </a:p>
        </p:txBody>
      </p:sp>
      <p:sp>
        <p:nvSpPr>
          <p:cNvPr id="5" name="Footer Placeholder 4">
            <a:extLst>
              <a:ext uri="{FF2B5EF4-FFF2-40B4-BE49-F238E27FC236}">
                <a16:creationId xmlns:a16="http://schemas.microsoft.com/office/drawing/2014/main" id="{2B56F0CC-397C-4A12-AA53-F1D9BAE965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CEB5CE-C645-4E2A-A6DF-319C3E8EBE6F}"/>
              </a:ext>
            </a:extLst>
          </p:cNvPr>
          <p:cNvSpPr>
            <a:spLocks noGrp="1"/>
          </p:cNvSpPr>
          <p:nvPr>
            <p:ph type="sldNum" sz="quarter" idx="12"/>
          </p:nvPr>
        </p:nvSpPr>
        <p:spPr/>
        <p:txBody>
          <a:bodyPr/>
          <a:lstStyle/>
          <a:p>
            <a:fld id="{60B6BA99-AB5F-4A9D-8A31-5C51935D7979}" type="slidenum">
              <a:rPr lang="en-US" smtClean="0"/>
              <a:t>‹#›</a:t>
            </a:fld>
            <a:endParaRPr lang="en-US"/>
          </a:p>
        </p:txBody>
      </p:sp>
    </p:spTree>
    <p:extLst>
      <p:ext uri="{BB962C8B-B14F-4D97-AF65-F5344CB8AC3E}">
        <p14:creationId xmlns:p14="http://schemas.microsoft.com/office/powerpoint/2010/main" val="1062172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ized end page">
    <p:bg>
      <p:bgPr>
        <a:solidFill>
          <a:srgbClr val="066939"/>
        </a:solidFill>
        <a:effectLst/>
      </p:bgPr>
    </p:bg>
    <p:spTree>
      <p:nvGrpSpPr>
        <p:cNvPr id="1" name=""/>
        <p:cNvGrpSpPr/>
        <p:nvPr/>
      </p:nvGrpSpPr>
      <p:grpSpPr>
        <a:xfrm>
          <a:off x="0" y="0"/>
          <a:ext cx="0" cy="0"/>
          <a:chOff x="0" y="0"/>
          <a:chExt cx="0" cy="0"/>
        </a:xfrm>
      </p:grpSpPr>
      <p:sp>
        <p:nvSpPr>
          <p:cNvPr id="6" name="Text Placeholder 8"/>
          <p:cNvSpPr>
            <a:spLocks noGrp="1"/>
          </p:cNvSpPr>
          <p:nvPr>
            <p:ph type="body" sz="quarter" idx="10" hasCustomPrompt="1"/>
          </p:nvPr>
        </p:nvSpPr>
        <p:spPr>
          <a:xfrm>
            <a:off x="483244" y="2417208"/>
            <a:ext cx="3593456" cy="277759"/>
          </a:xfrm>
          <a:prstGeom prst="rect">
            <a:avLst/>
          </a:prstGeom>
        </p:spPr>
        <p:txBody>
          <a:bodyPr>
            <a:noAutofit/>
          </a:bodyPr>
          <a:lstStyle>
            <a:lvl1pPr marL="0" indent="0">
              <a:buFontTx/>
              <a:buNone/>
              <a:defRPr sz="1800" b="0" i="0" kern="0" cap="none" spc="15" baseline="0">
                <a:solidFill>
                  <a:schemeClr val="bg1"/>
                </a:solidFill>
                <a:latin typeface="Arial" charset="0"/>
                <a:ea typeface="Arial" charset="0"/>
                <a:cs typeface="Arial" charset="0"/>
              </a:defRPr>
            </a:lvl1pPr>
            <a:lvl2pPr marL="170260" indent="0">
              <a:buFontTx/>
              <a:buNone/>
              <a:defRPr sz="675" b="1" i="0">
                <a:solidFill>
                  <a:schemeClr val="bg1"/>
                </a:solidFill>
                <a:latin typeface="+mj-lt"/>
              </a:defRPr>
            </a:lvl2pPr>
            <a:lvl3pPr marL="258365" indent="0">
              <a:buFontTx/>
              <a:buNone/>
              <a:defRPr sz="675" b="1" i="0">
                <a:solidFill>
                  <a:schemeClr val="bg1"/>
                </a:solidFill>
                <a:latin typeface="+mj-lt"/>
              </a:defRPr>
            </a:lvl3pPr>
            <a:lvl4pPr marL="388144" indent="0">
              <a:buFontTx/>
              <a:buNone/>
              <a:defRPr sz="675" b="1" i="0">
                <a:solidFill>
                  <a:schemeClr val="bg1"/>
                </a:solidFill>
                <a:latin typeface="+mj-lt"/>
              </a:defRPr>
            </a:lvl4pPr>
            <a:lvl5pPr marL="516731" indent="0">
              <a:buFontTx/>
              <a:buNone/>
              <a:defRPr sz="675" b="1" i="0">
                <a:solidFill>
                  <a:schemeClr val="bg1"/>
                </a:solidFill>
                <a:latin typeface="+mj-lt"/>
              </a:defRPr>
            </a:lvl5pPr>
          </a:lstStyle>
          <a:p>
            <a:pPr lvl="0"/>
            <a:r>
              <a:rPr lang="en-US" dirty="0"/>
              <a:t>Jennifer Bayuk</a:t>
            </a:r>
          </a:p>
        </p:txBody>
      </p:sp>
      <p:sp>
        <p:nvSpPr>
          <p:cNvPr id="7" name="Text Placeholder 8"/>
          <p:cNvSpPr>
            <a:spLocks noGrp="1"/>
          </p:cNvSpPr>
          <p:nvPr>
            <p:ph type="body" sz="quarter" idx="11" hasCustomPrompt="1"/>
          </p:nvPr>
        </p:nvSpPr>
        <p:spPr>
          <a:xfrm>
            <a:off x="483244" y="2761586"/>
            <a:ext cx="3593457" cy="298450"/>
          </a:xfrm>
          <a:prstGeom prst="rect">
            <a:avLst/>
          </a:prstGeom>
        </p:spPr>
        <p:txBody>
          <a:bodyPr>
            <a:noAutofit/>
          </a:bodyPr>
          <a:lstStyle>
            <a:lvl1pPr marL="0" indent="0">
              <a:buFontTx/>
              <a:buNone/>
              <a:defRPr sz="1400" b="0" i="0" kern="0" cap="none" spc="15" baseline="0">
                <a:solidFill>
                  <a:schemeClr val="bg1"/>
                </a:solidFill>
                <a:latin typeface="Arial" charset="0"/>
                <a:ea typeface="Arial" charset="0"/>
                <a:cs typeface="Arial" charset="0"/>
              </a:defRPr>
            </a:lvl1pPr>
            <a:lvl2pPr marL="170260" indent="0">
              <a:buFontTx/>
              <a:buNone/>
              <a:defRPr sz="675" b="1" i="0">
                <a:solidFill>
                  <a:schemeClr val="bg1"/>
                </a:solidFill>
                <a:latin typeface="+mj-lt"/>
              </a:defRPr>
            </a:lvl2pPr>
            <a:lvl3pPr marL="258365" indent="0">
              <a:buFontTx/>
              <a:buNone/>
              <a:defRPr sz="675" b="1" i="0">
                <a:solidFill>
                  <a:schemeClr val="bg1"/>
                </a:solidFill>
                <a:latin typeface="+mj-lt"/>
              </a:defRPr>
            </a:lvl3pPr>
            <a:lvl4pPr marL="388144" indent="0">
              <a:buFontTx/>
              <a:buNone/>
              <a:defRPr sz="675" b="1" i="0">
                <a:solidFill>
                  <a:schemeClr val="bg1"/>
                </a:solidFill>
                <a:latin typeface="+mj-lt"/>
              </a:defRPr>
            </a:lvl4pPr>
            <a:lvl5pPr marL="516731" indent="0">
              <a:buFontTx/>
              <a:buNone/>
              <a:defRPr sz="675" b="1" i="0">
                <a:solidFill>
                  <a:schemeClr val="bg1"/>
                </a:solidFill>
                <a:latin typeface="+mj-lt"/>
              </a:defRPr>
            </a:lvl5pPr>
          </a:lstStyle>
          <a:p>
            <a:pPr lvl="0"/>
            <a:r>
              <a:rPr lang="en-US" dirty="0"/>
              <a:t>Decision Framework Systems, Inc.</a:t>
            </a:r>
          </a:p>
        </p:txBody>
      </p:sp>
      <p:sp>
        <p:nvSpPr>
          <p:cNvPr id="8" name="Text Placeholder 8"/>
          <p:cNvSpPr>
            <a:spLocks noGrp="1"/>
          </p:cNvSpPr>
          <p:nvPr>
            <p:ph type="body" sz="quarter" idx="12" hasCustomPrompt="1"/>
          </p:nvPr>
        </p:nvSpPr>
        <p:spPr>
          <a:xfrm>
            <a:off x="483244" y="3115760"/>
            <a:ext cx="3593459" cy="638659"/>
          </a:xfrm>
          <a:prstGeom prst="rect">
            <a:avLst/>
          </a:prstGeom>
        </p:spPr>
        <p:txBody>
          <a:bodyPr>
            <a:noAutofit/>
          </a:bodyPr>
          <a:lstStyle>
            <a:lvl1pPr marL="0" indent="0">
              <a:buFontTx/>
              <a:buNone/>
              <a:defRPr sz="1400" b="0" i="0" kern="0" cap="none" spc="15" baseline="0">
                <a:solidFill>
                  <a:schemeClr val="bg1"/>
                </a:solidFill>
                <a:latin typeface="Arial" charset="0"/>
                <a:ea typeface="Arial" charset="0"/>
                <a:cs typeface="Arial" charset="0"/>
              </a:defRPr>
            </a:lvl1pPr>
            <a:lvl2pPr marL="170260" indent="0">
              <a:buFontTx/>
              <a:buNone/>
              <a:defRPr sz="675" b="1" i="0">
                <a:solidFill>
                  <a:schemeClr val="bg1"/>
                </a:solidFill>
                <a:latin typeface="+mj-lt"/>
              </a:defRPr>
            </a:lvl2pPr>
            <a:lvl3pPr marL="258365" indent="0">
              <a:buFontTx/>
              <a:buNone/>
              <a:defRPr sz="675" b="1" i="0">
                <a:solidFill>
                  <a:schemeClr val="bg1"/>
                </a:solidFill>
                <a:latin typeface="+mj-lt"/>
              </a:defRPr>
            </a:lvl3pPr>
            <a:lvl4pPr marL="388144" indent="0">
              <a:buFontTx/>
              <a:buNone/>
              <a:defRPr sz="675" b="1" i="0">
                <a:solidFill>
                  <a:schemeClr val="bg1"/>
                </a:solidFill>
                <a:latin typeface="+mj-lt"/>
              </a:defRPr>
            </a:lvl4pPr>
            <a:lvl5pPr marL="516731" indent="0">
              <a:buFontTx/>
              <a:buNone/>
              <a:defRPr sz="675" b="1" i="0">
                <a:solidFill>
                  <a:schemeClr val="bg1"/>
                </a:solidFill>
                <a:latin typeface="+mj-lt"/>
              </a:defRPr>
            </a:lvl5pPr>
          </a:lstStyle>
          <a:p>
            <a:pPr lvl="0"/>
            <a:r>
              <a:rPr lang="en-US" dirty="0"/>
              <a:t>www.bayuk.com</a:t>
            </a:r>
          </a:p>
          <a:p>
            <a:pPr lvl="0"/>
            <a:r>
              <a:rPr lang="en-US" dirty="0"/>
              <a:t>www.framecyber.com</a:t>
            </a:r>
          </a:p>
        </p:txBody>
      </p:sp>
      <p:sp>
        <p:nvSpPr>
          <p:cNvPr id="9" name="Text Placeholder 8"/>
          <p:cNvSpPr>
            <a:spLocks noGrp="1"/>
          </p:cNvSpPr>
          <p:nvPr>
            <p:ph type="body" sz="quarter" idx="13" hasCustomPrompt="1"/>
          </p:nvPr>
        </p:nvSpPr>
        <p:spPr>
          <a:xfrm>
            <a:off x="483244" y="3815524"/>
            <a:ext cx="3593459" cy="433750"/>
          </a:xfrm>
          <a:prstGeom prst="rect">
            <a:avLst/>
          </a:prstGeom>
        </p:spPr>
        <p:txBody>
          <a:bodyPr>
            <a:noAutofit/>
          </a:bodyPr>
          <a:lstStyle>
            <a:lvl1pPr marL="0" indent="0">
              <a:buFontTx/>
              <a:buNone/>
              <a:defRPr sz="1200" b="0" i="0" kern="0" cap="none" spc="15" baseline="0">
                <a:solidFill>
                  <a:schemeClr val="bg1"/>
                </a:solidFill>
                <a:latin typeface="Arial" charset="0"/>
                <a:ea typeface="Arial" charset="0"/>
                <a:cs typeface="Arial" charset="0"/>
              </a:defRPr>
            </a:lvl1pPr>
            <a:lvl2pPr marL="170260" indent="0">
              <a:buFontTx/>
              <a:buNone/>
              <a:defRPr sz="675" b="1" i="0">
                <a:solidFill>
                  <a:schemeClr val="bg1"/>
                </a:solidFill>
                <a:latin typeface="+mj-lt"/>
              </a:defRPr>
            </a:lvl2pPr>
            <a:lvl3pPr marL="258365" indent="0">
              <a:buFontTx/>
              <a:buNone/>
              <a:defRPr sz="675" b="1" i="0">
                <a:solidFill>
                  <a:schemeClr val="bg1"/>
                </a:solidFill>
                <a:latin typeface="+mj-lt"/>
              </a:defRPr>
            </a:lvl3pPr>
            <a:lvl4pPr marL="388144" indent="0">
              <a:buFontTx/>
              <a:buNone/>
              <a:defRPr sz="675" b="1" i="0">
                <a:solidFill>
                  <a:schemeClr val="bg1"/>
                </a:solidFill>
                <a:latin typeface="+mj-lt"/>
              </a:defRPr>
            </a:lvl4pPr>
            <a:lvl5pPr marL="516731" indent="0">
              <a:buFontTx/>
              <a:buNone/>
              <a:defRPr sz="675" b="1" i="0">
                <a:solidFill>
                  <a:schemeClr val="bg1"/>
                </a:solidFill>
                <a:latin typeface="+mj-lt"/>
              </a:defRPr>
            </a:lvl5pPr>
          </a:lstStyle>
          <a:p>
            <a:pPr lvl="0"/>
            <a:r>
              <a:rPr lang="en-US" dirty="0"/>
              <a:t>Jennifer@Bayuk.com</a:t>
            </a:r>
          </a:p>
        </p:txBody>
      </p:sp>
      <p:sp>
        <p:nvSpPr>
          <p:cNvPr id="10" name="TextBox 9"/>
          <p:cNvSpPr txBox="1"/>
          <p:nvPr userDrawn="1"/>
        </p:nvSpPr>
        <p:spPr>
          <a:xfrm>
            <a:off x="483244" y="1726197"/>
            <a:ext cx="3593457" cy="584775"/>
          </a:xfrm>
          <a:prstGeom prst="rect">
            <a:avLst/>
          </a:prstGeom>
          <a:noFill/>
        </p:spPr>
        <p:txBody>
          <a:bodyPr wrap="square" rtlCol="0" anchor="b" anchorCtr="0">
            <a:spAutoFit/>
          </a:bodyPr>
          <a:lstStyle/>
          <a:p>
            <a:pPr algn="l"/>
            <a:r>
              <a:rPr lang="en-US" sz="3200" b="0" i="0" kern="1200" spc="38" baseline="0" dirty="0">
                <a:solidFill>
                  <a:schemeClr val="bg1"/>
                </a:solidFill>
                <a:latin typeface="Arial" charset="0"/>
                <a:ea typeface="Arial" charset="0"/>
                <a:cs typeface="Arial" charset="0"/>
              </a:rPr>
              <a:t>Contact</a:t>
            </a:r>
          </a:p>
        </p:txBody>
      </p:sp>
      <p:pic>
        <p:nvPicPr>
          <p:cNvPr id="3" name="Picture 2">
            <a:extLst>
              <a:ext uri="{FF2B5EF4-FFF2-40B4-BE49-F238E27FC236}">
                <a16:creationId xmlns:a16="http://schemas.microsoft.com/office/drawing/2014/main" id="{891A4B5A-4CAB-4E75-8C20-C091A339CAD4}"/>
              </a:ext>
            </a:extLst>
          </p:cNvPr>
          <p:cNvPicPr>
            <a:picLocks noChangeAspect="1"/>
          </p:cNvPicPr>
          <p:nvPr userDrawn="1"/>
        </p:nvPicPr>
        <p:blipFill>
          <a:blip r:embed="rId2"/>
          <a:stretch>
            <a:fillRect/>
          </a:stretch>
        </p:blipFill>
        <p:spPr>
          <a:xfrm>
            <a:off x="7508148" y="526111"/>
            <a:ext cx="792238" cy="881666"/>
          </a:xfrm>
          <a:prstGeom prst="rect">
            <a:avLst/>
          </a:prstGeom>
        </p:spPr>
      </p:pic>
    </p:spTree>
    <p:extLst>
      <p:ext uri="{BB962C8B-B14F-4D97-AF65-F5344CB8AC3E}">
        <p14:creationId xmlns:p14="http://schemas.microsoft.com/office/powerpoint/2010/main" val="6657113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811CB-5076-469F-A86E-2A703403B8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A02339-EE71-4C63-B95A-BF31E676476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97D7C3-4F52-4203-8EBE-6C9267D13513}"/>
              </a:ext>
            </a:extLst>
          </p:cNvPr>
          <p:cNvSpPr>
            <a:spLocks noGrp="1"/>
          </p:cNvSpPr>
          <p:nvPr>
            <p:ph type="dt" sz="half" idx="10"/>
          </p:nvPr>
        </p:nvSpPr>
        <p:spPr/>
        <p:txBody>
          <a:bodyPr/>
          <a:lstStyle/>
          <a:p>
            <a:fld id="{4D234B39-8C73-4340-8D75-C2F44F73B542}" type="datetimeFigureOut">
              <a:rPr lang="en-US" smtClean="0"/>
              <a:t>4/28/2022</a:t>
            </a:fld>
            <a:endParaRPr lang="en-US"/>
          </a:p>
        </p:txBody>
      </p:sp>
      <p:sp>
        <p:nvSpPr>
          <p:cNvPr id="5" name="Footer Placeholder 4">
            <a:extLst>
              <a:ext uri="{FF2B5EF4-FFF2-40B4-BE49-F238E27FC236}">
                <a16:creationId xmlns:a16="http://schemas.microsoft.com/office/drawing/2014/main" id="{4DB4CE69-5589-4FB9-BB1C-92B2864D27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D91FBE-F7B6-4DB4-A749-3D565FAC1439}"/>
              </a:ext>
            </a:extLst>
          </p:cNvPr>
          <p:cNvSpPr>
            <a:spLocks noGrp="1"/>
          </p:cNvSpPr>
          <p:nvPr>
            <p:ph type="sldNum" sz="quarter" idx="12"/>
          </p:nvPr>
        </p:nvSpPr>
        <p:spPr/>
        <p:txBody>
          <a:bodyPr/>
          <a:lstStyle/>
          <a:p>
            <a:fld id="{60B6BA99-AB5F-4A9D-8A31-5C51935D7979}" type="slidenum">
              <a:rPr lang="en-US" smtClean="0"/>
              <a:t>‹#›</a:t>
            </a:fld>
            <a:endParaRPr lang="en-US"/>
          </a:p>
        </p:txBody>
      </p:sp>
    </p:spTree>
    <p:extLst>
      <p:ext uri="{BB962C8B-B14F-4D97-AF65-F5344CB8AC3E}">
        <p14:creationId xmlns:p14="http://schemas.microsoft.com/office/powerpoint/2010/main" val="498297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195D7-8F16-4322-922A-C0FAD77D37E6}"/>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6BDBB26-DCED-4978-81F8-74429925CF4C}"/>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F6CE0CC-D88B-4CC2-AF17-0E32CE1B5750}"/>
              </a:ext>
            </a:extLst>
          </p:cNvPr>
          <p:cNvSpPr>
            <a:spLocks noGrp="1"/>
          </p:cNvSpPr>
          <p:nvPr>
            <p:ph type="dt" sz="half" idx="10"/>
          </p:nvPr>
        </p:nvSpPr>
        <p:spPr/>
        <p:txBody>
          <a:bodyPr/>
          <a:lstStyle/>
          <a:p>
            <a:fld id="{4D234B39-8C73-4340-8D75-C2F44F73B542}" type="datetimeFigureOut">
              <a:rPr lang="en-US" smtClean="0"/>
              <a:t>4/28/2022</a:t>
            </a:fld>
            <a:endParaRPr lang="en-US"/>
          </a:p>
        </p:txBody>
      </p:sp>
      <p:sp>
        <p:nvSpPr>
          <p:cNvPr id="5" name="Footer Placeholder 4">
            <a:extLst>
              <a:ext uri="{FF2B5EF4-FFF2-40B4-BE49-F238E27FC236}">
                <a16:creationId xmlns:a16="http://schemas.microsoft.com/office/drawing/2014/main" id="{396A61BE-630D-4282-8C4B-A191204A7B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6EE04C-AB52-4E92-B242-FCFBCF96EAC6}"/>
              </a:ext>
            </a:extLst>
          </p:cNvPr>
          <p:cNvSpPr>
            <a:spLocks noGrp="1"/>
          </p:cNvSpPr>
          <p:nvPr>
            <p:ph type="sldNum" sz="quarter" idx="12"/>
          </p:nvPr>
        </p:nvSpPr>
        <p:spPr/>
        <p:txBody>
          <a:bodyPr/>
          <a:lstStyle/>
          <a:p>
            <a:fld id="{60B6BA99-AB5F-4A9D-8A31-5C51935D7979}" type="slidenum">
              <a:rPr lang="en-US" smtClean="0"/>
              <a:t>‹#›</a:t>
            </a:fld>
            <a:endParaRPr lang="en-US"/>
          </a:p>
        </p:txBody>
      </p:sp>
    </p:spTree>
    <p:extLst>
      <p:ext uri="{BB962C8B-B14F-4D97-AF65-F5344CB8AC3E}">
        <p14:creationId xmlns:p14="http://schemas.microsoft.com/office/powerpoint/2010/main" val="7663013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2AC29-0D1F-40A4-9F9A-6764F857E4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675E23-5E99-4D9E-8B0E-9394ACC51737}"/>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071551-FE4D-4D25-954F-7EF181817EB8}"/>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3A93BF-95D0-46FA-BA62-03DCCD6AFDAD}"/>
              </a:ext>
            </a:extLst>
          </p:cNvPr>
          <p:cNvSpPr>
            <a:spLocks noGrp="1"/>
          </p:cNvSpPr>
          <p:nvPr>
            <p:ph type="dt" sz="half" idx="10"/>
          </p:nvPr>
        </p:nvSpPr>
        <p:spPr/>
        <p:txBody>
          <a:bodyPr/>
          <a:lstStyle/>
          <a:p>
            <a:fld id="{4D234B39-8C73-4340-8D75-C2F44F73B542}" type="datetimeFigureOut">
              <a:rPr lang="en-US" smtClean="0"/>
              <a:t>4/28/2022</a:t>
            </a:fld>
            <a:endParaRPr lang="en-US"/>
          </a:p>
        </p:txBody>
      </p:sp>
      <p:sp>
        <p:nvSpPr>
          <p:cNvPr id="6" name="Footer Placeholder 5">
            <a:extLst>
              <a:ext uri="{FF2B5EF4-FFF2-40B4-BE49-F238E27FC236}">
                <a16:creationId xmlns:a16="http://schemas.microsoft.com/office/drawing/2014/main" id="{0646E6CE-172F-431D-B967-32A3A4DA4B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FDE984-72BB-421D-99B4-D680DAE7FFBD}"/>
              </a:ext>
            </a:extLst>
          </p:cNvPr>
          <p:cNvSpPr>
            <a:spLocks noGrp="1"/>
          </p:cNvSpPr>
          <p:nvPr>
            <p:ph type="sldNum" sz="quarter" idx="12"/>
          </p:nvPr>
        </p:nvSpPr>
        <p:spPr/>
        <p:txBody>
          <a:bodyPr/>
          <a:lstStyle/>
          <a:p>
            <a:fld id="{60B6BA99-AB5F-4A9D-8A31-5C51935D7979}" type="slidenum">
              <a:rPr lang="en-US" smtClean="0"/>
              <a:t>‹#›</a:t>
            </a:fld>
            <a:endParaRPr lang="en-US"/>
          </a:p>
        </p:txBody>
      </p:sp>
    </p:spTree>
    <p:extLst>
      <p:ext uri="{BB962C8B-B14F-4D97-AF65-F5344CB8AC3E}">
        <p14:creationId xmlns:p14="http://schemas.microsoft.com/office/powerpoint/2010/main" val="15215653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49217-4D48-48AB-AD59-7588A8F79BC3}"/>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97F153-CC5B-47F6-9D4E-7A49F63761CA}"/>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F947AD2C-B95F-40D1-9CB7-9D5D69E6D744}"/>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26E2DD-6A66-4EDF-84BC-EDF6C3910E42}"/>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9807B242-DF5C-4C5D-AA2E-CE594B52909C}"/>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09DF67-AC51-41A4-B922-8C502315A41E}"/>
              </a:ext>
            </a:extLst>
          </p:cNvPr>
          <p:cNvSpPr>
            <a:spLocks noGrp="1"/>
          </p:cNvSpPr>
          <p:nvPr>
            <p:ph type="dt" sz="half" idx="10"/>
          </p:nvPr>
        </p:nvSpPr>
        <p:spPr/>
        <p:txBody>
          <a:bodyPr/>
          <a:lstStyle/>
          <a:p>
            <a:fld id="{4D234B39-8C73-4340-8D75-C2F44F73B542}" type="datetimeFigureOut">
              <a:rPr lang="en-US" smtClean="0"/>
              <a:t>4/28/2022</a:t>
            </a:fld>
            <a:endParaRPr lang="en-US"/>
          </a:p>
        </p:txBody>
      </p:sp>
      <p:sp>
        <p:nvSpPr>
          <p:cNvPr id="8" name="Footer Placeholder 7">
            <a:extLst>
              <a:ext uri="{FF2B5EF4-FFF2-40B4-BE49-F238E27FC236}">
                <a16:creationId xmlns:a16="http://schemas.microsoft.com/office/drawing/2014/main" id="{D7BE72BC-9BA9-4B24-966F-10DF96F407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21D97D-9C69-4AE4-B448-1B23BF704120}"/>
              </a:ext>
            </a:extLst>
          </p:cNvPr>
          <p:cNvSpPr>
            <a:spLocks noGrp="1"/>
          </p:cNvSpPr>
          <p:nvPr>
            <p:ph type="sldNum" sz="quarter" idx="12"/>
          </p:nvPr>
        </p:nvSpPr>
        <p:spPr/>
        <p:txBody>
          <a:bodyPr/>
          <a:lstStyle/>
          <a:p>
            <a:fld id="{60B6BA99-AB5F-4A9D-8A31-5C51935D7979}" type="slidenum">
              <a:rPr lang="en-US" smtClean="0"/>
              <a:t>‹#›</a:t>
            </a:fld>
            <a:endParaRPr lang="en-US"/>
          </a:p>
        </p:txBody>
      </p:sp>
    </p:spTree>
    <p:extLst>
      <p:ext uri="{BB962C8B-B14F-4D97-AF65-F5344CB8AC3E}">
        <p14:creationId xmlns:p14="http://schemas.microsoft.com/office/powerpoint/2010/main" val="15659452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0E0C4-D13E-4AA4-8768-BA83D9053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CE58C8-58E8-46A1-8581-8C65742C8AE0}"/>
              </a:ext>
            </a:extLst>
          </p:cNvPr>
          <p:cNvSpPr>
            <a:spLocks noGrp="1"/>
          </p:cNvSpPr>
          <p:nvPr>
            <p:ph type="dt" sz="half" idx="10"/>
          </p:nvPr>
        </p:nvSpPr>
        <p:spPr/>
        <p:txBody>
          <a:bodyPr/>
          <a:lstStyle/>
          <a:p>
            <a:fld id="{4D234B39-8C73-4340-8D75-C2F44F73B542}" type="datetimeFigureOut">
              <a:rPr lang="en-US" smtClean="0"/>
              <a:t>4/28/2022</a:t>
            </a:fld>
            <a:endParaRPr lang="en-US"/>
          </a:p>
        </p:txBody>
      </p:sp>
      <p:sp>
        <p:nvSpPr>
          <p:cNvPr id="4" name="Footer Placeholder 3">
            <a:extLst>
              <a:ext uri="{FF2B5EF4-FFF2-40B4-BE49-F238E27FC236}">
                <a16:creationId xmlns:a16="http://schemas.microsoft.com/office/drawing/2014/main" id="{BCFCBA8C-CB1A-48FB-ADBF-5A01931351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796C25-53C1-4538-ABC0-153C277DA68B}"/>
              </a:ext>
            </a:extLst>
          </p:cNvPr>
          <p:cNvSpPr>
            <a:spLocks noGrp="1"/>
          </p:cNvSpPr>
          <p:nvPr>
            <p:ph type="sldNum" sz="quarter" idx="12"/>
          </p:nvPr>
        </p:nvSpPr>
        <p:spPr/>
        <p:txBody>
          <a:bodyPr/>
          <a:lstStyle/>
          <a:p>
            <a:fld id="{60B6BA99-AB5F-4A9D-8A31-5C51935D7979}" type="slidenum">
              <a:rPr lang="en-US" smtClean="0"/>
              <a:t>‹#›</a:t>
            </a:fld>
            <a:endParaRPr lang="en-US"/>
          </a:p>
        </p:txBody>
      </p:sp>
    </p:spTree>
    <p:extLst>
      <p:ext uri="{BB962C8B-B14F-4D97-AF65-F5344CB8AC3E}">
        <p14:creationId xmlns:p14="http://schemas.microsoft.com/office/powerpoint/2010/main" val="42471872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AC37FC-3404-4CB1-9BA6-3A61C2D55D16}"/>
              </a:ext>
            </a:extLst>
          </p:cNvPr>
          <p:cNvSpPr>
            <a:spLocks noGrp="1"/>
          </p:cNvSpPr>
          <p:nvPr>
            <p:ph type="dt" sz="half" idx="10"/>
          </p:nvPr>
        </p:nvSpPr>
        <p:spPr/>
        <p:txBody>
          <a:bodyPr/>
          <a:lstStyle/>
          <a:p>
            <a:fld id="{4D234B39-8C73-4340-8D75-C2F44F73B542}" type="datetimeFigureOut">
              <a:rPr lang="en-US" smtClean="0"/>
              <a:t>4/28/2022</a:t>
            </a:fld>
            <a:endParaRPr lang="en-US"/>
          </a:p>
        </p:txBody>
      </p:sp>
      <p:sp>
        <p:nvSpPr>
          <p:cNvPr id="3" name="Footer Placeholder 2">
            <a:extLst>
              <a:ext uri="{FF2B5EF4-FFF2-40B4-BE49-F238E27FC236}">
                <a16:creationId xmlns:a16="http://schemas.microsoft.com/office/drawing/2014/main" id="{EC30F250-25D0-49DC-AE0E-9FC4E658DF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AFB9E8-8C14-42E9-A6CF-227C2F675F18}"/>
              </a:ext>
            </a:extLst>
          </p:cNvPr>
          <p:cNvSpPr>
            <a:spLocks noGrp="1"/>
          </p:cNvSpPr>
          <p:nvPr>
            <p:ph type="sldNum" sz="quarter" idx="12"/>
          </p:nvPr>
        </p:nvSpPr>
        <p:spPr/>
        <p:txBody>
          <a:bodyPr/>
          <a:lstStyle/>
          <a:p>
            <a:fld id="{60B6BA99-AB5F-4A9D-8A31-5C51935D7979}" type="slidenum">
              <a:rPr lang="en-US" smtClean="0"/>
              <a:t>‹#›</a:t>
            </a:fld>
            <a:endParaRPr lang="en-US"/>
          </a:p>
        </p:txBody>
      </p:sp>
    </p:spTree>
    <p:extLst>
      <p:ext uri="{BB962C8B-B14F-4D97-AF65-F5344CB8AC3E}">
        <p14:creationId xmlns:p14="http://schemas.microsoft.com/office/powerpoint/2010/main" val="41955558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8053A-634A-44F5-A3CB-730B913A74D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D630B66-21CA-445C-AA4F-5C2D21DAD6FD}"/>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1DC2FE-20ED-4A82-BF0D-4EB19F6B9BB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FE1296C-BD81-4978-B61C-5472F9C04F91}"/>
              </a:ext>
            </a:extLst>
          </p:cNvPr>
          <p:cNvSpPr>
            <a:spLocks noGrp="1"/>
          </p:cNvSpPr>
          <p:nvPr>
            <p:ph type="dt" sz="half" idx="10"/>
          </p:nvPr>
        </p:nvSpPr>
        <p:spPr/>
        <p:txBody>
          <a:bodyPr/>
          <a:lstStyle/>
          <a:p>
            <a:fld id="{4D234B39-8C73-4340-8D75-C2F44F73B542}" type="datetimeFigureOut">
              <a:rPr lang="en-US" smtClean="0"/>
              <a:t>4/28/2022</a:t>
            </a:fld>
            <a:endParaRPr lang="en-US"/>
          </a:p>
        </p:txBody>
      </p:sp>
      <p:sp>
        <p:nvSpPr>
          <p:cNvPr id="6" name="Footer Placeholder 5">
            <a:extLst>
              <a:ext uri="{FF2B5EF4-FFF2-40B4-BE49-F238E27FC236}">
                <a16:creationId xmlns:a16="http://schemas.microsoft.com/office/drawing/2014/main" id="{D24BE6B0-14D3-423D-AE85-FCB95315D1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B76A9D-FF4A-4F0C-A2E1-3DF329C016AF}"/>
              </a:ext>
            </a:extLst>
          </p:cNvPr>
          <p:cNvSpPr>
            <a:spLocks noGrp="1"/>
          </p:cNvSpPr>
          <p:nvPr>
            <p:ph type="sldNum" sz="quarter" idx="12"/>
          </p:nvPr>
        </p:nvSpPr>
        <p:spPr/>
        <p:txBody>
          <a:bodyPr/>
          <a:lstStyle/>
          <a:p>
            <a:fld id="{60B6BA99-AB5F-4A9D-8A31-5C51935D7979}" type="slidenum">
              <a:rPr lang="en-US" smtClean="0"/>
              <a:t>‹#›</a:t>
            </a:fld>
            <a:endParaRPr lang="en-US"/>
          </a:p>
        </p:txBody>
      </p:sp>
    </p:spTree>
    <p:extLst>
      <p:ext uri="{BB962C8B-B14F-4D97-AF65-F5344CB8AC3E}">
        <p14:creationId xmlns:p14="http://schemas.microsoft.com/office/powerpoint/2010/main" val="9671856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0D66A-FDEA-4861-9C1D-3EBFDDD5D73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A2DC152-500F-441E-9995-9752EA5CBB82}"/>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7C1DA19-DDD6-42C7-A572-B5D87CCC3BE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F889C4D-0261-4AC6-8EE4-540948B03259}"/>
              </a:ext>
            </a:extLst>
          </p:cNvPr>
          <p:cNvSpPr>
            <a:spLocks noGrp="1"/>
          </p:cNvSpPr>
          <p:nvPr>
            <p:ph type="dt" sz="half" idx="10"/>
          </p:nvPr>
        </p:nvSpPr>
        <p:spPr/>
        <p:txBody>
          <a:bodyPr/>
          <a:lstStyle/>
          <a:p>
            <a:fld id="{4D234B39-8C73-4340-8D75-C2F44F73B542}" type="datetimeFigureOut">
              <a:rPr lang="en-US" smtClean="0"/>
              <a:t>4/28/2022</a:t>
            </a:fld>
            <a:endParaRPr lang="en-US"/>
          </a:p>
        </p:txBody>
      </p:sp>
      <p:sp>
        <p:nvSpPr>
          <p:cNvPr id="6" name="Footer Placeholder 5">
            <a:extLst>
              <a:ext uri="{FF2B5EF4-FFF2-40B4-BE49-F238E27FC236}">
                <a16:creationId xmlns:a16="http://schemas.microsoft.com/office/drawing/2014/main" id="{619DAF7B-7230-4502-9A8E-712884F78D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6030A6-839F-40C2-8DAC-08CE2DBB8FEF}"/>
              </a:ext>
            </a:extLst>
          </p:cNvPr>
          <p:cNvSpPr>
            <a:spLocks noGrp="1"/>
          </p:cNvSpPr>
          <p:nvPr>
            <p:ph type="sldNum" sz="quarter" idx="12"/>
          </p:nvPr>
        </p:nvSpPr>
        <p:spPr/>
        <p:txBody>
          <a:bodyPr/>
          <a:lstStyle/>
          <a:p>
            <a:fld id="{60B6BA99-AB5F-4A9D-8A31-5C51935D7979}" type="slidenum">
              <a:rPr lang="en-US" smtClean="0"/>
              <a:t>‹#›</a:t>
            </a:fld>
            <a:endParaRPr lang="en-US"/>
          </a:p>
        </p:txBody>
      </p:sp>
    </p:spTree>
    <p:extLst>
      <p:ext uri="{BB962C8B-B14F-4D97-AF65-F5344CB8AC3E}">
        <p14:creationId xmlns:p14="http://schemas.microsoft.com/office/powerpoint/2010/main" val="25256406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E0EE-CDAD-4D7E-AE4A-F0C70523E0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106345-C55D-40D0-BC68-DCF3DD7A2FB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37FA22-62AF-4427-8871-9CCAA5B5EEAF}"/>
              </a:ext>
            </a:extLst>
          </p:cNvPr>
          <p:cNvSpPr>
            <a:spLocks noGrp="1"/>
          </p:cNvSpPr>
          <p:nvPr>
            <p:ph type="dt" sz="half" idx="10"/>
          </p:nvPr>
        </p:nvSpPr>
        <p:spPr/>
        <p:txBody>
          <a:bodyPr/>
          <a:lstStyle/>
          <a:p>
            <a:fld id="{4D234B39-8C73-4340-8D75-C2F44F73B542}" type="datetimeFigureOut">
              <a:rPr lang="en-US" smtClean="0"/>
              <a:t>4/28/2022</a:t>
            </a:fld>
            <a:endParaRPr lang="en-US"/>
          </a:p>
        </p:txBody>
      </p:sp>
      <p:sp>
        <p:nvSpPr>
          <p:cNvPr id="5" name="Footer Placeholder 4">
            <a:extLst>
              <a:ext uri="{FF2B5EF4-FFF2-40B4-BE49-F238E27FC236}">
                <a16:creationId xmlns:a16="http://schemas.microsoft.com/office/drawing/2014/main" id="{E0D63306-6E24-414A-A712-9867C06AFA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34B432-2598-42D4-A24E-9D83E16E1E11}"/>
              </a:ext>
            </a:extLst>
          </p:cNvPr>
          <p:cNvSpPr>
            <a:spLocks noGrp="1"/>
          </p:cNvSpPr>
          <p:nvPr>
            <p:ph type="sldNum" sz="quarter" idx="12"/>
          </p:nvPr>
        </p:nvSpPr>
        <p:spPr/>
        <p:txBody>
          <a:bodyPr/>
          <a:lstStyle/>
          <a:p>
            <a:fld id="{60B6BA99-AB5F-4A9D-8A31-5C51935D7979}" type="slidenum">
              <a:rPr lang="en-US" smtClean="0"/>
              <a:t>‹#›</a:t>
            </a:fld>
            <a:endParaRPr lang="en-US"/>
          </a:p>
        </p:txBody>
      </p:sp>
    </p:spTree>
    <p:extLst>
      <p:ext uri="{BB962C8B-B14F-4D97-AF65-F5344CB8AC3E}">
        <p14:creationId xmlns:p14="http://schemas.microsoft.com/office/powerpoint/2010/main" val="11690624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B9C948-4088-48D6-8074-5FEA8B386000}"/>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FE69CD-1AA9-4877-AFBD-DED3E541451D}"/>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12B3E8-5301-4F5D-A1EA-3A9B8E61A435}"/>
              </a:ext>
            </a:extLst>
          </p:cNvPr>
          <p:cNvSpPr>
            <a:spLocks noGrp="1"/>
          </p:cNvSpPr>
          <p:nvPr>
            <p:ph type="dt" sz="half" idx="10"/>
          </p:nvPr>
        </p:nvSpPr>
        <p:spPr/>
        <p:txBody>
          <a:bodyPr/>
          <a:lstStyle/>
          <a:p>
            <a:fld id="{4D234B39-8C73-4340-8D75-C2F44F73B542}" type="datetimeFigureOut">
              <a:rPr lang="en-US" smtClean="0"/>
              <a:t>4/28/2022</a:t>
            </a:fld>
            <a:endParaRPr lang="en-US"/>
          </a:p>
        </p:txBody>
      </p:sp>
      <p:sp>
        <p:nvSpPr>
          <p:cNvPr id="5" name="Footer Placeholder 4">
            <a:extLst>
              <a:ext uri="{FF2B5EF4-FFF2-40B4-BE49-F238E27FC236}">
                <a16:creationId xmlns:a16="http://schemas.microsoft.com/office/drawing/2014/main" id="{7C69F3D2-D25A-41C9-8FE5-5DD182C090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FE2735-5E73-451C-8F1B-ED694F5B0AD6}"/>
              </a:ext>
            </a:extLst>
          </p:cNvPr>
          <p:cNvSpPr>
            <a:spLocks noGrp="1"/>
          </p:cNvSpPr>
          <p:nvPr>
            <p:ph type="sldNum" sz="quarter" idx="12"/>
          </p:nvPr>
        </p:nvSpPr>
        <p:spPr/>
        <p:txBody>
          <a:bodyPr/>
          <a:lstStyle/>
          <a:p>
            <a:fld id="{60B6BA99-AB5F-4A9D-8A31-5C51935D7979}" type="slidenum">
              <a:rPr lang="en-US" smtClean="0"/>
              <a:t>‹#›</a:t>
            </a:fld>
            <a:endParaRPr lang="en-US"/>
          </a:p>
        </p:txBody>
      </p:sp>
    </p:spTree>
    <p:extLst>
      <p:ext uri="{BB962C8B-B14F-4D97-AF65-F5344CB8AC3E}">
        <p14:creationId xmlns:p14="http://schemas.microsoft.com/office/powerpoint/2010/main" val="1718950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474808"/>
            <a:ext cx="7886700" cy="431641"/>
          </a:xfrm>
          <a:prstGeom prst="rect">
            <a:avLst/>
          </a:prstGeom>
        </p:spPr>
        <p:txBody>
          <a:bodyPr anchor="t">
            <a:noAutofit/>
          </a:bodyPr>
          <a:lstStyle>
            <a:lvl1pPr>
              <a:defRPr sz="2400" b="0" i="0">
                <a:solidFill>
                  <a:srgbClr val="066939"/>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n-US"/>
              <a:t>Header goes here </a:t>
            </a:r>
          </a:p>
        </p:txBody>
      </p:sp>
      <p:sp>
        <p:nvSpPr>
          <p:cNvPr id="3" name="Picture Placeholder 2"/>
          <p:cNvSpPr>
            <a:spLocks noGrp="1"/>
          </p:cNvSpPr>
          <p:nvPr>
            <p:ph type="pic" sz="quarter" idx="14"/>
          </p:nvPr>
        </p:nvSpPr>
        <p:spPr>
          <a:xfrm>
            <a:off x="666302" y="1116217"/>
            <a:ext cx="7886700" cy="3275552"/>
          </a:xfrm>
          <a:prstGeom prst="rect">
            <a:avLst/>
          </a:prstGeom>
        </p:spPr>
        <p:txBody>
          <a:bodyPr>
            <a:normAutofit/>
          </a:bodyPr>
          <a:lstStyle>
            <a:lvl1pPr marL="0" indent="0">
              <a:buNone/>
              <a:defRPr sz="1800" b="0" i="0">
                <a:solidFill>
                  <a:srgbClr val="066939"/>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endParaRPr lang="en-US" dirty="0"/>
          </a:p>
        </p:txBody>
      </p:sp>
      <p:pic>
        <p:nvPicPr>
          <p:cNvPr id="8" name="Picture 7">
            <a:extLst>
              <a:ext uri="{FF2B5EF4-FFF2-40B4-BE49-F238E27FC236}">
                <a16:creationId xmlns:a16="http://schemas.microsoft.com/office/drawing/2014/main" id="{D3DE03F1-9654-4672-B96C-74B3505E888A}"/>
              </a:ext>
            </a:extLst>
          </p:cNvPr>
          <p:cNvPicPr>
            <a:picLocks noChangeAspect="1"/>
          </p:cNvPicPr>
          <p:nvPr userDrawn="1"/>
        </p:nvPicPr>
        <p:blipFill>
          <a:blip r:embed="rId2"/>
          <a:stretch>
            <a:fillRect/>
          </a:stretch>
        </p:blipFill>
        <p:spPr>
          <a:xfrm>
            <a:off x="8412480" y="4297680"/>
            <a:ext cx="528159" cy="587778"/>
          </a:xfrm>
          <a:prstGeom prst="rect">
            <a:avLst/>
          </a:prstGeom>
        </p:spPr>
      </p:pic>
    </p:spTree>
    <p:extLst>
      <p:ext uri="{BB962C8B-B14F-4D97-AF65-F5344CB8AC3E}">
        <p14:creationId xmlns:p14="http://schemas.microsoft.com/office/powerpoint/2010/main" val="1449108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474808"/>
            <a:ext cx="7886700" cy="407787"/>
          </a:xfrm>
          <a:prstGeom prst="rect">
            <a:avLst/>
          </a:prstGeom>
        </p:spPr>
        <p:txBody>
          <a:bodyPr anchor="t">
            <a:noAutofit/>
          </a:bodyPr>
          <a:lstStyle>
            <a:lvl1pPr>
              <a:defRPr sz="2400" b="0" i="0">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n-US"/>
              <a:t>Header goes here</a:t>
            </a:r>
          </a:p>
        </p:txBody>
      </p:sp>
      <p:sp>
        <p:nvSpPr>
          <p:cNvPr id="12" name="Text Placeholder 11"/>
          <p:cNvSpPr>
            <a:spLocks noGrp="1"/>
          </p:cNvSpPr>
          <p:nvPr>
            <p:ph type="body" sz="quarter" idx="14"/>
          </p:nvPr>
        </p:nvSpPr>
        <p:spPr>
          <a:xfrm>
            <a:off x="628650" y="1121357"/>
            <a:ext cx="7886700" cy="3275119"/>
          </a:xfrm>
          <a:prstGeom prst="rect">
            <a:avLst/>
          </a:prstGeom>
        </p:spPr>
        <p:txBody>
          <a:bodyPr>
            <a:noAutofit/>
          </a:bodyPr>
          <a:lstStyle>
            <a:lvl1pPr>
              <a:defRPr sz="1800" b="0" i="0">
                <a:latin typeface="Times New Roman" panose="02020603050405020304" pitchFamily="18" charset="0"/>
                <a:ea typeface="Times New Roman" panose="02020603050405020304" pitchFamily="18" charset="0"/>
                <a:cs typeface="Times New Roman" panose="02020603050405020304" pitchFamily="18" charset="0"/>
              </a:defRPr>
            </a:lvl1pPr>
            <a:lvl2pPr>
              <a:defRPr sz="1800" b="0" i="0">
                <a:latin typeface="Times New Roman" panose="02020603050405020304" pitchFamily="18" charset="0"/>
                <a:ea typeface="Times New Roman" panose="02020603050405020304" pitchFamily="18" charset="0"/>
                <a:cs typeface="Times New Roman" panose="02020603050405020304" pitchFamily="18" charset="0"/>
              </a:defRPr>
            </a:lvl2pPr>
            <a:lvl3pPr>
              <a:defRPr sz="1800" b="0" i="0">
                <a:latin typeface="Times New Roman" panose="02020603050405020304" pitchFamily="18" charset="0"/>
                <a:ea typeface="Times New Roman" panose="02020603050405020304" pitchFamily="18" charset="0"/>
                <a:cs typeface="Times New Roman" panose="02020603050405020304" pitchFamily="18" charset="0"/>
              </a:defRPr>
            </a:lvl3pPr>
            <a:lvl4pPr>
              <a:defRPr sz="1800" b="0" i="0">
                <a:latin typeface="Times New Roman" panose="02020603050405020304" pitchFamily="18" charset="0"/>
                <a:ea typeface="Times New Roman" panose="02020603050405020304" pitchFamily="18" charset="0"/>
                <a:cs typeface="Times New Roman" panose="02020603050405020304" pitchFamily="18" charset="0"/>
              </a:defRPr>
            </a:lvl4pPr>
            <a:lvl5pPr>
              <a:defRPr sz="1800" b="0" i="0">
                <a:latin typeface="Times New Roman" panose="02020603050405020304" pitchFamily="18" charset="0"/>
                <a:ea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6AD047EF-A160-4444-8364-D731B6C5EAA3}"/>
              </a:ext>
            </a:extLst>
          </p:cNvPr>
          <p:cNvPicPr>
            <a:picLocks noChangeAspect="1"/>
          </p:cNvPicPr>
          <p:nvPr userDrawn="1"/>
        </p:nvPicPr>
        <p:blipFill>
          <a:blip r:embed="rId2"/>
          <a:stretch>
            <a:fillRect/>
          </a:stretch>
        </p:blipFill>
        <p:spPr>
          <a:xfrm>
            <a:off x="8412480" y="4297680"/>
            <a:ext cx="528159" cy="587778"/>
          </a:xfrm>
          <a:prstGeom prst="rect">
            <a:avLst/>
          </a:prstGeom>
        </p:spPr>
      </p:pic>
    </p:spTree>
    <p:extLst>
      <p:ext uri="{BB962C8B-B14F-4D97-AF65-F5344CB8AC3E}">
        <p14:creationId xmlns:p14="http://schemas.microsoft.com/office/powerpoint/2010/main" val="1904941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mbered bullet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28650" y="474808"/>
            <a:ext cx="7886700" cy="407787"/>
          </a:xfrm>
          <a:prstGeom prst="rect">
            <a:avLst/>
          </a:prstGeom>
        </p:spPr>
        <p:txBody>
          <a:bodyPr anchor="t">
            <a:noAutofit/>
          </a:bodyPr>
          <a:lstStyle>
            <a:lvl1pPr>
              <a:defRPr sz="2400" b="0" i="0">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n-US"/>
              <a:t>Header goes here</a:t>
            </a:r>
          </a:p>
        </p:txBody>
      </p:sp>
      <p:sp>
        <p:nvSpPr>
          <p:cNvPr id="7" name="Text Placeholder 11"/>
          <p:cNvSpPr>
            <a:spLocks noGrp="1"/>
          </p:cNvSpPr>
          <p:nvPr>
            <p:ph type="body" sz="quarter" idx="15"/>
          </p:nvPr>
        </p:nvSpPr>
        <p:spPr>
          <a:xfrm>
            <a:off x="628650" y="1121357"/>
            <a:ext cx="7886700" cy="3275119"/>
          </a:xfrm>
          <a:prstGeom prst="rect">
            <a:avLst/>
          </a:prstGeom>
        </p:spPr>
        <p:txBody>
          <a:bodyPr>
            <a:noAutofit/>
          </a:bodyPr>
          <a:lstStyle>
            <a:lvl1pPr marL="173736" indent="-173736">
              <a:buFont typeface="+mj-lt"/>
              <a:buAutoNum type="arabicPeriod"/>
              <a:defRPr sz="1800" b="0" i="0">
                <a:latin typeface="Times New Roman" panose="02020603050405020304" pitchFamily="18" charset="0"/>
                <a:ea typeface="Times New Roman" panose="02020603050405020304" pitchFamily="18" charset="0"/>
                <a:cs typeface="Times New Roman" panose="02020603050405020304" pitchFamily="18" charset="0"/>
              </a:defRPr>
            </a:lvl1pPr>
            <a:lvl2pPr marL="502920" indent="-173736">
              <a:buFont typeface="+mj-lt"/>
              <a:buAutoNum type="arabicPeriod"/>
              <a:defRPr sz="1800" b="0" i="0">
                <a:latin typeface="Times New Roman" panose="02020603050405020304" pitchFamily="18" charset="0"/>
                <a:ea typeface="Times New Roman" panose="02020603050405020304" pitchFamily="18" charset="0"/>
                <a:cs typeface="Times New Roman" panose="02020603050405020304" pitchFamily="18" charset="0"/>
              </a:defRPr>
            </a:lvl2pPr>
            <a:lvl3pPr marL="822960" indent="-173736">
              <a:buFont typeface="+mj-lt"/>
              <a:buAutoNum type="arabicPeriod"/>
              <a:defRPr sz="1800" b="0" i="0">
                <a:latin typeface="Times New Roman" panose="02020603050405020304" pitchFamily="18" charset="0"/>
                <a:ea typeface="Times New Roman" panose="02020603050405020304" pitchFamily="18" charset="0"/>
                <a:cs typeface="Times New Roman" panose="02020603050405020304" pitchFamily="18" charset="0"/>
              </a:defRPr>
            </a:lvl3pPr>
            <a:lvl4pPr marL="1188720" indent="-173736">
              <a:buFont typeface="+mj-lt"/>
              <a:buAutoNum type="arabicPeriod"/>
              <a:defRPr sz="1800" b="0" i="0">
                <a:latin typeface="Times New Roman" panose="02020603050405020304" pitchFamily="18" charset="0"/>
                <a:ea typeface="Times New Roman" panose="02020603050405020304" pitchFamily="18" charset="0"/>
                <a:cs typeface="Times New Roman" panose="02020603050405020304" pitchFamily="18" charset="0"/>
              </a:defRPr>
            </a:lvl4pPr>
            <a:lvl5pPr marL="1554480" indent="-173736">
              <a:buFont typeface="+mj-lt"/>
              <a:buAutoNum type="arabicPeriod"/>
              <a:defRPr sz="1800" b="0" i="0">
                <a:latin typeface="Times New Roman" panose="02020603050405020304" pitchFamily="18" charset="0"/>
                <a:ea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5004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agraph &amp;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474808"/>
            <a:ext cx="7886700" cy="391884"/>
          </a:xfrm>
          <a:prstGeom prst="rect">
            <a:avLst/>
          </a:prstGeom>
        </p:spPr>
        <p:txBody>
          <a:bodyPr anchor="t">
            <a:noAutofit/>
          </a:bodyPr>
          <a:lstStyle>
            <a:lvl1pPr>
              <a:defRPr sz="2400" b="0" i="0">
                <a:latin typeface="Arial" charset="0"/>
                <a:ea typeface="Arial" charset="0"/>
                <a:cs typeface="Arial" charset="0"/>
              </a:defRPr>
            </a:lvl1pPr>
          </a:lstStyle>
          <a:p>
            <a:r>
              <a:rPr lang="en-US"/>
              <a:t>Header goes here</a:t>
            </a:r>
          </a:p>
        </p:txBody>
      </p:sp>
      <p:sp>
        <p:nvSpPr>
          <p:cNvPr id="8" name="Text Placeholder 7"/>
          <p:cNvSpPr>
            <a:spLocks noGrp="1"/>
          </p:cNvSpPr>
          <p:nvPr>
            <p:ph type="body" sz="quarter" idx="13" hasCustomPrompt="1"/>
          </p:nvPr>
        </p:nvSpPr>
        <p:spPr>
          <a:xfrm>
            <a:off x="628650" y="265040"/>
            <a:ext cx="4442114" cy="229764"/>
          </a:xfrm>
          <a:prstGeom prst="rect">
            <a:avLst/>
          </a:prstGeom>
        </p:spPr>
        <p:txBody>
          <a:bodyPr>
            <a:noAutofit/>
          </a:bodyPr>
          <a:lstStyle>
            <a:lvl1pPr marL="0" marR="0" indent="0" algn="l" defTabSz="342900" rtl="0" eaLnBrk="1" fontAlgn="auto" latinLnBrk="0" hangingPunct="1">
              <a:lnSpc>
                <a:spcPct val="100000"/>
              </a:lnSpc>
              <a:spcBef>
                <a:spcPct val="20000"/>
              </a:spcBef>
              <a:spcAft>
                <a:spcPts val="0"/>
              </a:spcAft>
              <a:buClr>
                <a:srgbClr val="003374"/>
              </a:buClr>
              <a:buSzPct val="80000"/>
              <a:buFontTx/>
              <a:buNone/>
              <a:tabLst/>
              <a:defRPr sz="800" b="0" i="0" kern="0" cap="all" spc="75">
                <a:solidFill>
                  <a:srgbClr val="418FDE"/>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pPr marL="0" marR="0" lvl="0" indent="0" algn="l" defTabSz="342900" rtl="0" eaLnBrk="1" fontAlgn="auto" latinLnBrk="0" hangingPunct="1">
              <a:lnSpc>
                <a:spcPct val="100000"/>
              </a:lnSpc>
              <a:spcBef>
                <a:spcPct val="20000"/>
              </a:spcBef>
              <a:spcAft>
                <a:spcPts val="0"/>
              </a:spcAft>
              <a:buClr>
                <a:srgbClr val="003374"/>
              </a:buClr>
              <a:buSzPct val="80000"/>
              <a:buFontTx/>
              <a:buNone/>
              <a:tabLst/>
              <a:defRPr/>
            </a:pPr>
            <a:r>
              <a:rPr lang="en-US"/>
              <a:t>Optional Section </a:t>
            </a:r>
            <a:r>
              <a:rPr lang="en-US" err="1"/>
              <a:t>TItle</a:t>
            </a:r>
            <a:endParaRPr lang="en-US"/>
          </a:p>
          <a:p>
            <a:pPr lvl="0"/>
            <a:endParaRPr lang="en-US"/>
          </a:p>
        </p:txBody>
      </p:sp>
      <p:sp>
        <p:nvSpPr>
          <p:cNvPr id="5" name="Text Placeholder 4"/>
          <p:cNvSpPr>
            <a:spLocks noGrp="1"/>
          </p:cNvSpPr>
          <p:nvPr>
            <p:ph type="body" sz="quarter" idx="14" hasCustomPrompt="1"/>
          </p:nvPr>
        </p:nvSpPr>
        <p:spPr>
          <a:xfrm>
            <a:off x="628650" y="1120924"/>
            <a:ext cx="7886700" cy="1136650"/>
          </a:xfrm>
          <a:prstGeom prst="rect">
            <a:avLst/>
          </a:prstGeom>
        </p:spPr>
        <p:txBody>
          <a:bodyPr>
            <a:noAutofit/>
          </a:bodyPr>
          <a:lstStyle>
            <a:lvl1pPr marL="0" indent="0">
              <a:buNone/>
              <a:defRPr sz="1800" b="0" i="0" baseline="0">
                <a:latin typeface="Arial" charset="0"/>
                <a:ea typeface="Arial" charset="0"/>
                <a:cs typeface="Arial"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Intro copy paragraph</a:t>
            </a:r>
          </a:p>
        </p:txBody>
      </p:sp>
      <p:sp>
        <p:nvSpPr>
          <p:cNvPr id="7" name="Content Placeholder 6"/>
          <p:cNvSpPr>
            <a:spLocks noGrp="1"/>
          </p:cNvSpPr>
          <p:nvPr>
            <p:ph sz="quarter" idx="15" hasCustomPrompt="1"/>
          </p:nvPr>
        </p:nvSpPr>
        <p:spPr>
          <a:xfrm>
            <a:off x="628650" y="2437104"/>
            <a:ext cx="7886700" cy="1959372"/>
          </a:xfrm>
          <a:prstGeom prst="rect">
            <a:avLst/>
          </a:prstGeom>
        </p:spPr>
        <p:txBody>
          <a:bodyPr>
            <a:normAutofit/>
          </a:bodyPr>
          <a:lstStyle>
            <a:lvl1pPr marL="0" indent="0">
              <a:buNone/>
              <a:defRPr sz="1800" b="0" i="0" baseline="0">
                <a:latin typeface="Arial" charset="0"/>
                <a:ea typeface="Arial" charset="0"/>
                <a:cs typeface="Arial" charset="0"/>
              </a:defRPr>
            </a:lvl1pPr>
          </a:lstStyle>
          <a:p>
            <a:pPr lvl="0"/>
            <a:r>
              <a:rPr lang="en-US"/>
              <a:t>Optional graphic (picture, chart, etc.)</a:t>
            </a:r>
          </a:p>
        </p:txBody>
      </p:sp>
      <p:pic>
        <p:nvPicPr>
          <p:cNvPr id="10" name="Picture 9">
            <a:extLst>
              <a:ext uri="{FF2B5EF4-FFF2-40B4-BE49-F238E27FC236}">
                <a16:creationId xmlns:a16="http://schemas.microsoft.com/office/drawing/2014/main" id="{2D295DFF-5734-4B94-AE61-5F46925B5E15}"/>
              </a:ext>
            </a:extLst>
          </p:cNvPr>
          <p:cNvPicPr>
            <a:picLocks noChangeAspect="1"/>
          </p:cNvPicPr>
          <p:nvPr userDrawn="1"/>
        </p:nvPicPr>
        <p:blipFill>
          <a:blip r:embed="rId2"/>
          <a:stretch>
            <a:fillRect/>
          </a:stretch>
        </p:blipFill>
        <p:spPr>
          <a:xfrm>
            <a:off x="8412480" y="4297680"/>
            <a:ext cx="528159" cy="58777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amp; Bulle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474808"/>
            <a:ext cx="7886700" cy="415738"/>
          </a:xfrm>
          <a:prstGeom prst="rect">
            <a:avLst/>
          </a:prstGeom>
        </p:spPr>
        <p:txBody>
          <a:bodyPr anchor="t">
            <a:noAutofit/>
          </a:bodyPr>
          <a:lstStyle>
            <a:lvl1pPr>
              <a:defRPr sz="2400" b="0" i="0">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n-US"/>
              <a:t>Header goes here</a:t>
            </a:r>
          </a:p>
        </p:txBody>
      </p:sp>
      <p:sp>
        <p:nvSpPr>
          <p:cNvPr id="7" name="Text Placeholder 4"/>
          <p:cNvSpPr>
            <a:spLocks noGrp="1"/>
          </p:cNvSpPr>
          <p:nvPr>
            <p:ph type="body" sz="quarter" idx="14"/>
          </p:nvPr>
        </p:nvSpPr>
        <p:spPr>
          <a:xfrm>
            <a:off x="4683125" y="1104617"/>
            <a:ext cx="3832225" cy="3263900"/>
          </a:xfrm>
          <a:prstGeom prst="rect">
            <a:avLst/>
          </a:prstGeom>
        </p:spPr>
        <p:txBody>
          <a:bodyPr>
            <a:noAutofit/>
          </a:bodyPr>
          <a:lstStyle>
            <a:lvl1pPr>
              <a:spcAft>
                <a:spcPts val="0"/>
              </a:spcAft>
              <a:defRPr sz="1800" b="0" i="0">
                <a:latin typeface="Times New Roman" panose="02020603050405020304" pitchFamily="18" charset="0"/>
                <a:ea typeface="Times New Roman" panose="02020603050405020304" pitchFamily="18" charset="0"/>
                <a:cs typeface="Times New Roman" panose="02020603050405020304" pitchFamily="18" charset="0"/>
              </a:defRPr>
            </a:lvl1pPr>
            <a:lvl2pPr>
              <a:spcAft>
                <a:spcPts val="0"/>
              </a:spcAft>
              <a:defRPr sz="1800" b="0" i="0">
                <a:latin typeface="Times New Roman" panose="02020603050405020304" pitchFamily="18" charset="0"/>
                <a:ea typeface="Times New Roman" panose="02020603050405020304" pitchFamily="18" charset="0"/>
                <a:cs typeface="Times New Roman" panose="02020603050405020304" pitchFamily="18" charset="0"/>
              </a:defRPr>
            </a:lvl2pPr>
            <a:lvl3pPr>
              <a:spcAft>
                <a:spcPts val="0"/>
              </a:spcAft>
              <a:defRPr sz="1800" b="0" i="0">
                <a:latin typeface="Times New Roman" panose="02020603050405020304" pitchFamily="18" charset="0"/>
                <a:ea typeface="Times New Roman" panose="02020603050405020304" pitchFamily="18" charset="0"/>
                <a:cs typeface="Times New Roman" panose="02020603050405020304" pitchFamily="18" charset="0"/>
              </a:defRPr>
            </a:lvl3pPr>
            <a:lvl4pPr>
              <a:spcAft>
                <a:spcPts val="0"/>
              </a:spcAft>
              <a:defRPr sz="1800" b="0" i="0">
                <a:latin typeface="Times New Roman" panose="02020603050405020304" pitchFamily="18" charset="0"/>
                <a:ea typeface="Times New Roman" panose="02020603050405020304" pitchFamily="18" charset="0"/>
                <a:cs typeface="Times New Roman" panose="02020603050405020304" pitchFamily="18" charset="0"/>
              </a:defRPr>
            </a:lvl4pPr>
            <a:lvl5pPr>
              <a:spcAft>
                <a:spcPts val="0"/>
              </a:spcAft>
              <a:defRPr sz="1800" b="0" i="0">
                <a:latin typeface="Times New Roman" panose="02020603050405020304" pitchFamily="18" charset="0"/>
                <a:ea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quarter" idx="15" hasCustomPrompt="1"/>
          </p:nvPr>
        </p:nvSpPr>
        <p:spPr>
          <a:xfrm>
            <a:off x="628650" y="1104617"/>
            <a:ext cx="3832225" cy="3263900"/>
          </a:xfrm>
          <a:prstGeom prst="rect">
            <a:avLst/>
          </a:prstGeom>
        </p:spPr>
        <p:txBody>
          <a:bodyPr>
            <a:normAutofit/>
          </a:bodyPr>
          <a:lstStyle>
            <a:lvl1pPr marL="0" indent="0">
              <a:buNone/>
              <a:defRPr sz="1800" b="0" i="0" baseline="0">
                <a:latin typeface="Times New Roman" panose="02020603050405020304" pitchFamily="18" charset="0"/>
                <a:ea typeface="Times New Roman" panose="02020603050405020304" pitchFamily="18" charset="0"/>
                <a:cs typeface="Times New Roman" panose="02020603050405020304" pitchFamily="18"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Picture, chart, etc.</a:t>
            </a:r>
          </a:p>
        </p:txBody>
      </p:sp>
      <p:pic>
        <p:nvPicPr>
          <p:cNvPr id="11" name="Picture 10">
            <a:extLst>
              <a:ext uri="{FF2B5EF4-FFF2-40B4-BE49-F238E27FC236}">
                <a16:creationId xmlns:a16="http://schemas.microsoft.com/office/drawing/2014/main" id="{F6842749-9A11-4F1B-996E-FC98077A4684}"/>
              </a:ext>
            </a:extLst>
          </p:cNvPr>
          <p:cNvPicPr>
            <a:picLocks noChangeAspect="1"/>
          </p:cNvPicPr>
          <p:nvPr userDrawn="1"/>
        </p:nvPicPr>
        <p:blipFill>
          <a:blip r:embed="rId2"/>
          <a:stretch>
            <a:fillRect/>
          </a:stretch>
        </p:blipFill>
        <p:spPr>
          <a:xfrm>
            <a:off x="8412480" y="4297680"/>
            <a:ext cx="528159" cy="58777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bullet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28650" y="474808"/>
            <a:ext cx="7886700" cy="407787"/>
          </a:xfrm>
          <a:prstGeom prst="rect">
            <a:avLst/>
          </a:prstGeom>
        </p:spPr>
        <p:txBody>
          <a:bodyPr anchor="t">
            <a:noAutofit/>
          </a:bodyPr>
          <a:lstStyle>
            <a:lvl1pPr>
              <a:defRPr sz="2400" b="0" i="0">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n-US"/>
              <a:t>Header goes here</a:t>
            </a:r>
          </a:p>
        </p:txBody>
      </p:sp>
      <p:sp>
        <p:nvSpPr>
          <p:cNvPr id="10" name="Text Placeholder 6"/>
          <p:cNvSpPr>
            <a:spLocks noGrp="1"/>
          </p:cNvSpPr>
          <p:nvPr>
            <p:ph type="body" sz="quarter" idx="14"/>
          </p:nvPr>
        </p:nvSpPr>
        <p:spPr>
          <a:xfrm>
            <a:off x="628650" y="1104900"/>
            <a:ext cx="3881437" cy="3263900"/>
          </a:xfrm>
        </p:spPr>
        <p:txBody>
          <a:bodyPr>
            <a:noAutofit/>
          </a:bodyPr>
          <a:lstStyle>
            <a:lvl1pPr>
              <a:defRPr sz="1800" b="0" i="0">
                <a:latin typeface="Times New Roman" panose="02020603050405020304" pitchFamily="18" charset="0"/>
                <a:ea typeface="Times New Roman" panose="02020603050405020304" pitchFamily="18" charset="0"/>
                <a:cs typeface="Times New Roman" panose="02020603050405020304" pitchFamily="18" charset="0"/>
              </a:defRPr>
            </a:lvl1pPr>
            <a:lvl2pPr>
              <a:defRPr sz="1800" b="0" i="0">
                <a:latin typeface="Times New Roman" panose="02020603050405020304" pitchFamily="18" charset="0"/>
                <a:ea typeface="Times New Roman" panose="02020603050405020304" pitchFamily="18" charset="0"/>
                <a:cs typeface="Times New Roman" panose="02020603050405020304" pitchFamily="18" charset="0"/>
              </a:defRPr>
            </a:lvl2pPr>
            <a:lvl3pPr>
              <a:defRPr sz="1800" b="0" i="0">
                <a:latin typeface="Times New Roman" panose="02020603050405020304" pitchFamily="18" charset="0"/>
                <a:ea typeface="Times New Roman" panose="02020603050405020304" pitchFamily="18" charset="0"/>
                <a:cs typeface="Times New Roman" panose="02020603050405020304" pitchFamily="18" charset="0"/>
              </a:defRPr>
            </a:lvl3pPr>
            <a:lvl4pPr>
              <a:defRPr sz="1800" b="0" i="0">
                <a:latin typeface="Times New Roman" panose="02020603050405020304" pitchFamily="18" charset="0"/>
                <a:ea typeface="Times New Roman" panose="02020603050405020304" pitchFamily="18" charset="0"/>
                <a:cs typeface="Times New Roman" panose="02020603050405020304" pitchFamily="18" charset="0"/>
              </a:defRPr>
            </a:lvl4pPr>
            <a:lvl5pPr>
              <a:defRPr sz="1800" b="0" i="0">
                <a:latin typeface="Times New Roman" panose="02020603050405020304" pitchFamily="18" charset="0"/>
                <a:ea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p:cNvSpPr>
            <a:spLocks noGrp="1"/>
          </p:cNvSpPr>
          <p:nvPr>
            <p:ph type="body" sz="quarter" idx="15"/>
          </p:nvPr>
        </p:nvSpPr>
        <p:spPr>
          <a:xfrm>
            <a:off x="4633913" y="1104900"/>
            <a:ext cx="3881437" cy="3263900"/>
          </a:xfrm>
        </p:spPr>
        <p:txBody>
          <a:bodyPr>
            <a:noAutofit/>
          </a:bodyPr>
          <a:lstStyle>
            <a:lvl1pPr>
              <a:defRPr sz="1800" b="0" i="0">
                <a:latin typeface="Times New Roman" panose="02020603050405020304" pitchFamily="18" charset="0"/>
                <a:ea typeface="Times New Roman" panose="02020603050405020304" pitchFamily="18" charset="0"/>
                <a:cs typeface="Times New Roman" panose="02020603050405020304" pitchFamily="18" charset="0"/>
              </a:defRPr>
            </a:lvl1pPr>
            <a:lvl2pPr>
              <a:defRPr sz="1800" b="0" i="0">
                <a:latin typeface="Times New Roman" panose="02020603050405020304" pitchFamily="18" charset="0"/>
                <a:ea typeface="Times New Roman" panose="02020603050405020304" pitchFamily="18" charset="0"/>
                <a:cs typeface="Times New Roman" panose="02020603050405020304" pitchFamily="18" charset="0"/>
              </a:defRPr>
            </a:lvl2pPr>
            <a:lvl3pPr>
              <a:defRPr sz="1800" b="0" i="0">
                <a:latin typeface="Times New Roman" panose="02020603050405020304" pitchFamily="18" charset="0"/>
                <a:ea typeface="Times New Roman" panose="02020603050405020304" pitchFamily="18" charset="0"/>
                <a:cs typeface="Times New Roman" panose="02020603050405020304" pitchFamily="18" charset="0"/>
              </a:defRPr>
            </a:lvl3pPr>
            <a:lvl4pPr>
              <a:defRPr sz="1800" b="0" i="0">
                <a:latin typeface="Times New Roman" panose="02020603050405020304" pitchFamily="18" charset="0"/>
                <a:ea typeface="Times New Roman" panose="02020603050405020304" pitchFamily="18" charset="0"/>
                <a:cs typeface="Times New Roman" panose="02020603050405020304" pitchFamily="18" charset="0"/>
              </a:defRPr>
            </a:lvl4pPr>
            <a:lvl5pPr>
              <a:defRPr sz="1800" b="0" i="0">
                <a:latin typeface="Times New Roman" panose="02020603050405020304" pitchFamily="18" charset="0"/>
                <a:ea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C296A675-CB72-4CD1-A351-00745019E7FB}"/>
              </a:ext>
            </a:extLst>
          </p:cNvPr>
          <p:cNvPicPr>
            <a:picLocks noChangeAspect="1"/>
          </p:cNvPicPr>
          <p:nvPr userDrawn="1"/>
        </p:nvPicPr>
        <p:blipFill>
          <a:blip r:embed="rId2"/>
          <a:stretch>
            <a:fillRect/>
          </a:stretch>
        </p:blipFill>
        <p:spPr>
          <a:xfrm>
            <a:off x="8412480" y="4297680"/>
            <a:ext cx="528159" cy="58777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itle Placeholder 10"/>
          <p:cNvSpPr>
            <a:spLocks noGrp="1"/>
          </p:cNvSpPr>
          <p:nvPr>
            <p:ph type="title"/>
          </p:nvPr>
        </p:nvSpPr>
        <p:spPr>
          <a:xfrm>
            <a:off x="628650" y="494804"/>
            <a:ext cx="7886700" cy="558141"/>
          </a:xfrm>
          <a:prstGeom prst="rect">
            <a:avLst/>
          </a:prstGeom>
        </p:spPr>
        <p:txBody>
          <a:bodyPr vert="horz" lIns="91440" tIns="45720" rIns="91440" bIns="45720" rtlCol="0" anchor="t">
            <a:normAutofit/>
          </a:bodyPr>
          <a:lstStyle/>
          <a:p>
            <a:r>
              <a:rPr lang="en-US"/>
              <a:t>Click to edit Master title style</a:t>
            </a:r>
          </a:p>
        </p:txBody>
      </p:sp>
      <p:sp>
        <p:nvSpPr>
          <p:cNvPr id="16" name="Text Placeholder 2"/>
          <p:cNvSpPr>
            <a:spLocks noGrp="1"/>
          </p:cNvSpPr>
          <p:nvPr>
            <p:ph type="body" idx="1"/>
          </p:nvPr>
        </p:nvSpPr>
        <p:spPr>
          <a:xfrm>
            <a:off x="628650" y="1272235"/>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A8C23529-513B-4002-B5F1-163D15EF8534}"/>
              </a:ext>
            </a:extLst>
          </p:cNvPr>
          <p:cNvSpPr txBox="1"/>
          <p:nvPr userDrawn="1"/>
        </p:nvSpPr>
        <p:spPr>
          <a:xfrm>
            <a:off x="8747738" y="4843418"/>
            <a:ext cx="319318" cy="230832"/>
          </a:xfrm>
          <a:prstGeom prst="rect">
            <a:avLst/>
          </a:prstGeom>
          <a:noFill/>
        </p:spPr>
        <p:txBody>
          <a:bodyPr wrap="none" rtlCol="0">
            <a:spAutoFit/>
          </a:bodyPr>
          <a:lstStyle/>
          <a:p>
            <a:fld id="{C3ABCD3E-7C8F-4944-BC99-40291723F46A}" type="slidenum">
              <a:rPr lang="en-US" sz="900" smtClean="0">
                <a:solidFill>
                  <a:srgbClr val="066939"/>
                </a:solidFill>
                <a:latin typeface="Times New Roman" panose="02020603050405020304" pitchFamily="18" charset="0"/>
                <a:cs typeface="Times New Roman" panose="02020603050405020304" pitchFamily="18" charset="0"/>
              </a:rPr>
              <a:t>‹#›</a:t>
            </a:fld>
            <a:endParaRPr lang="en-US" sz="900" dirty="0">
              <a:solidFill>
                <a:srgbClr val="06693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61" r:id="rId1"/>
    <p:sldLayoutId id="2147483676" r:id="rId2"/>
    <p:sldLayoutId id="2147483677" r:id="rId3"/>
    <p:sldLayoutId id="2147483674" r:id="rId4"/>
    <p:sldLayoutId id="2147483684" r:id="rId5"/>
    <p:sldLayoutId id="2147483687" r:id="rId6"/>
    <p:sldLayoutId id="2147483662" r:id="rId7"/>
    <p:sldLayoutId id="2147483672" r:id="rId8"/>
    <p:sldLayoutId id="2147483664" r:id="rId9"/>
    <p:sldLayoutId id="2147483678" r:id="rId10"/>
    <p:sldLayoutId id="2147483680" r:id="rId11"/>
    <p:sldLayoutId id="2147483679" r:id="rId12"/>
    <p:sldLayoutId id="2147483666" r:id="rId13"/>
    <p:sldLayoutId id="2147483667" r:id="rId14"/>
    <p:sldLayoutId id="2147483681" r:id="rId15"/>
    <p:sldLayoutId id="2147483682" r:id="rId16"/>
    <p:sldLayoutId id="2147483683" r:id="rId17"/>
    <p:sldLayoutId id="2147483688" r:id="rId18"/>
    <p:sldLayoutId id="2147483689" r:id="rId19"/>
    <p:sldLayoutId id="2147483693" r:id="rId20"/>
    <p:sldLayoutId id="2147483690" r:id="rId21"/>
    <p:sldLayoutId id="2147483691" r:id="rId22"/>
    <p:sldLayoutId id="2147483692" r:id="rId23"/>
    <p:sldLayoutId id="2147483697" r:id="rId24"/>
    <p:sldLayoutId id="2147483726" r:id="rId25"/>
    <p:sldLayoutId id="2147483816" r:id="rId26"/>
    <p:sldLayoutId id="2147483817" r:id="rId27"/>
  </p:sldLayoutIdLst>
  <p:txStyles>
    <p:titleStyle>
      <a:lvl1pPr algn="l" defTabSz="685800" rtl="0" eaLnBrk="1" latinLnBrk="0" hangingPunct="1">
        <a:lnSpc>
          <a:spcPct val="90000"/>
        </a:lnSpc>
        <a:spcBef>
          <a:spcPct val="0"/>
        </a:spcBef>
        <a:buNone/>
        <a:defRPr sz="3300" b="0" i="0" kern="1200">
          <a:solidFill>
            <a:srgbClr val="066939"/>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rgbClr val="066939"/>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2100" b="0" i="0" kern="1200">
          <a:solidFill>
            <a:srgbClr val="066939"/>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2100" b="0" i="0" kern="1200">
          <a:solidFill>
            <a:srgbClr val="066939"/>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100" b="0" i="0" kern="1200">
          <a:solidFill>
            <a:srgbClr val="066939"/>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100" b="0" i="0" kern="1200">
          <a:solidFill>
            <a:srgbClr val="066939"/>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4676967"/>
      </p:ext>
    </p:extLst>
  </p:cSld>
  <p:clrMap bg1="lt1" tx1="dk1" bg2="lt2" tx2="dk2" accent1="accent1" accent2="accent2" accent3="accent3" accent4="accent4" accent5="accent5" accent6="accent6" hlink="hlink" folHlink="folHlink"/>
  <p:sldLayoutIdLst>
    <p:sldLayoutId id="2147483725" r:id="rId1"/>
  </p:sldLayoutIdLst>
  <p:txStyles>
    <p:titleStyle>
      <a:lvl1pPr algn="l" defTabSz="685800" rtl="0" eaLnBrk="1" latinLnBrk="0" hangingPunct="1">
        <a:lnSpc>
          <a:spcPct val="90000"/>
        </a:lnSpc>
        <a:spcBef>
          <a:spcPct val="0"/>
        </a:spcBef>
        <a:buNone/>
        <a:defRPr sz="3300" b="0" i="0" kern="1200">
          <a:solidFill>
            <a:srgbClr val="0D2240"/>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2100" b="0" i="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2100" b="0" i="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100" b="0" i="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10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948534-65BE-42E6-ACF4-0E87200BFC7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34DBC6-B878-4C16-B004-CD4B11A0A91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012F75-B8E5-49E3-BD05-F5F83C90346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D234B39-8C73-4340-8D75-C2F44F73B542}" type="datetimeFigureOut">
              <a:rPr lang="en-US" smtClean="0"/>
              <a:t>4/28/2022</a:t>
            </a:fld>
            <a:endParaRPr lang="en-US"/>
          </a:p>
        </p:txBody>
      </p:sp>
      <p:sp>
        <p:nvSpPr>
          <p:cNvPr id="5" name="Footer Placeholder 4">
            <a:extLst>
              <a:ext uri="{FF2B5EF4-FFF2-40B4-BE49-F238E27FC236}">
                <a16:creationId xmlns:a16="http://schemas.microsoft.com/office/drawing/2014/main" id="{DB968E7D-4B27-4075-88B3-2A850C7D1C4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121AE2-0A59-44B3-ABF3-A07FB26A66D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B6BA99-AB5F-4A9D-8A31-5C51935D7979}" type="slidenum">
              <a:rPr lang="en-US" smtClean="0"/>
              <a:t>‹#›</a:t>
            </a:fld>
            <a:endParaRPr lang="en-US"/>
          </a:p>
        </p:txBody>
      </p:sp>
    </p:spTree>
    <p:extLst>
      <p:ext uri="{BB962C8B-B14F-4D97-AF65-F5344CB8AC3E}">
        <p14:creationId xmlns:p14="http://schemas.microsoft.com/office/powerpoint/2010/main" val="4075584456"/>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6.xml"/><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6.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6.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5.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F2397-6C2F-46B7-9E32-DF425116DF10}"/>
              </a:ext>
            </a:extLst>
          </p:cNvPr>
          <p:cNvSpPr>
            <a:spLocks noGrp="1"/>
          </p:cNvSpPr>
          <p:nvPr>
            <p:ph type="ctrTitle"/>
          </p:nvPr>
        </p:nvSpPr>
        <p:spPr>
          <a:xfrm>
            <a:off x="938940" y="1307893"/>
            <a:ext cx="6858000" cy="2010380"/>
          </a:xfrm>
        </p:spPr>
        <p:txBody>
          <a:bodyPr/>
          <a:lstStyle/>
          <a:p>
            <a:pPr algn="ctr">
              <a:lnSpc>
                <a:spcPct val="100000"/>
              </a:lnSpc>
              <a:spcBef>
                <a:spcPts val="800"/>
              </a:spcBef>
            </a:pPr>
            <a:r>
              <a:rPr lang="en-US" dirty="0"/>
              <a:t>Cybersecurity Metrics</a:t>
            </a:r>
            <a:br>
              <a:rPr lang="en-US" dirty="0"/>
            </a:br>
            <a:r>
              <a:rPr lang="en-US" dirty="0"/>
              <a:t>What Good Looks Like</a:t>
            </a:r>
            <a:br>
              <a:rPr lang="en-US" dirty="0"/>
            </a:br>
            <a:r>
              <a:rPr lang="en-US" sz="1500" dirty="0"/>
              <a:t> </a:t>
            </a:r>
            <a:br>
              <a:rPr lang="en-US" dirty="0"/>
            </a:br>
            <a:r>
              <a:rPr lang="en-US" dirty="0"/>
              <a:t>ISSA 2022</a:t>
            </a:r>
          </a:p>
        </p:txBody>
      </p:sp>
      <p:sp>
        <p:nvSpPr>
          <p:cNvPr id="3" name="Subtitle 2">
            <a:extLst>
              <a:ext uri="{FF2B5EF4-FFF2-40B4-BE49-F238E27FC236}">
                <a16:creationId xmlns:a16="http://schemas.microsoft.com/office/drawing/2014/main" id="{80B102EF-1620-47BA-A077-86C51513B317}"/>
              </a:ext>
            </a:extLst>
          </p:cNvPr>
          <p:cNvSpPr>
            <a:spLocks noGrp="1"/>
          </p:cNvSpPr>
          <p:nvPr>
            <p:ph type="subTitle" idx="1"/>
          </p:nvPr>
        </p:nvSpPr>
        <p:spPr>
          <a:xfrm>
            <a:off x="938940" y="3752134"/>
            <a:ext cx="6858000" cy="692836"/>
          </a:xfrm>
        </p:spPr>
        <p:txBody>
          <a:bodyPr/>
          <a:lstStyle/>
          <a:p>
            <a:pPr algn="ctr"/>
            <a:r>
              <a:rPr lang="en-US" sz="1400" dirty="0"/>
              <a:t>www.Bayuk.com</a:t>
            </a:r>
          </a:p>
          <a:p>
            <a:pPr algn="ctr"/>
            <a:r>
              <a:rPr lang="en-US" sz="1100" i="1" dirty="0"/>
              <a:t>Copyright 2020 Jennifer : Bayuk LLC</a:t>
            </a:r>
          </a:p>
        </p:txBody>
      </p:sp>
    </p:spTree>
    <p:extLst>
      <p:ext uri="{BB962C8B-B14F-4D97-AF65-F5344CB8AC3E}">
        <p14:creationId xmlns:p14="http://schemas.microsoft.com/office/powerpoint/2010/main" val="112358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F408D-17A6-46FC-9270-8BF33148ED57}"/>
              </a:ext>
            </a:extLst>
          </p:cNvPr>
          <p:cNvSpPr>
            <a:spLocks noGrp="1"/>
          </p:cNvSpPr>
          <p:nvPr>
            <p:ph type="title"/>
          </p:nvPr>
        </p:nvSpPr>
        <p:spPr>
          <a:xfrm>
            <a:off x="317736" y="192080"/>
            <a:ext cx="8020579" cy="411480"/>
          </a:xfrm>
        </p:spPr>
        <p:txBody>
          <a:bodyPr/>
          <a:lstStyle/>
          <a:p>
            <a:r>
              <a:rPr lang="en-US" b="1" dirty="0"/>
              <a:t>Good Requires Coordination of Effort Toward Common Goals</a:t>
            </a:r>
            <a:br>
              <a:rPr lang="en-US" dirty="0"/>
            </a:br>
            <a:br>
              <a:rPr lang="en-US" dirty="0"/>
            </a:br>
            <a:endParaRPr lang="en-US" dirty="0"/>
          </a:p>
        </p:txBody>
      </p:sp>
      <p:sp>
        <p:nvSpPr>
          <p:cNvPr id="3" name="Content Placeholder 2">
            <a:extLst>
              <a:ext uri="{FF2B5EF4-FFF2-40B4-BE49-F238E27FC236}">
                <a16:creationId xmlns:a16="http://schemas.microsoft.com/office/drawing/2014/main" id="{0FD46F05-8D84-443B-9D68-9F580C79406D}"/>
              </a:ext>
            </a:extLst>
          </p:cNvPr>
          <p:cNvSpPr>
            <a:spLocks noGrp="1"/>
          </p:cNvSpPr>
          <p:nvPr>
            <p:ph idx="1"/>
          </p:nvPr>
        </p:nvSpPr>
        <p:spPr>
          <a:xfrm>
            <a:off x="594360" y="667881"/>
            <a:ext cx="7455995" cy="1365024"/>
          </a:xfrm>
        </p:spPr>
        <p:txBody>
          <a:bodyPr>
            <a:normAutofit lnSpcReduction="10000"/>
          </a:bodyPr>
          <a:lstStyle/>
          <a:p>
            <a:pPr>
              <a:buClr>
                <a:srgbClr val="066939"/>
              </a:buClr>
            </a:pPr>
            <a:r>
              <a:rPr lang="en-US" dirty="0">
                <a:latin typeface="Calibri" panose="020F0502020204030204" pitchFamily="34" charset="0"/>
                <a:ea typeface="Calibri" panose="020F0502020204030204" pitchFamily="34" charset="0"/>
                <a:cs typeface="Times New Roman" panose="02020603050405020304" pitchFamily="18" charset="0"/>
              </a:rPr>
              <a:t>Risk Appetite: Risk appetite is a qualitative description of the amount of risk a firm is willing to accept with respect to a given category of events. </a:t>
            </a:r>
          </a:p>
          <a:p>
            <a:pPr>
              <a:buClr>
                <a:srgbClr val="066939"/>
              </a:buClr>
            </a:pPr>
            <a:r>
              <a:rPr lang="en-US" dirty="0">
                <a:latin typeface="Calibri" panose="020F0502020204030204" pitchFamily="34" charset="0"/>
                <a:ea typeface="Calibri" panose="020F0502020204030204" pitchFamily="34" charset="0"/>
                <a:cs typeface="Times New Roman" panose="02020603050405020304" pitchFamily="18" charset="0"/>
              </a:rPr>
              <a:t>Cybersecurity Policy: Mandates that provide a methodology for managing cybersecurity risks within </a:t>
            </a:r>
            <a:r>
              <a:rPr lang="en-US" dirty="0">
                <a:latin typeface="Calibri" panose="020F0502020204030204" pitchFamily="34" charset="0"/>
                <a:cs typeface="Times New Roman" panose="02020603050405020304" pitchFamily="18" charset="0"/>
              </a:rPr>
              <a:t>appetite. </a:t>
            </a:r>
          </a:p>
          <a:p>
            <a:pPr>
              <a:buClr>
                <a:srgbClr val="066939"/>
              </a:buClr>
            </a:pPr>
            <a:r>
              <a:rPr lang="en-US" dirty="0">
                <a:latin typeface="Calibri" panose="020F0502020204030204" pitchFamily="34" charset="0"/>
                <a:cs typeface="Times New Roman" panose="02020603050405020304" pitchFamily="18" charset="0"/>
              </a:rPr>
              <a:t>Process: How people work together to implement policy.</a:t>
            </a:r>
            <a:endParaRPr lang="en-US" dirty="0"/>
          </a:p>
        </p:txBody>
      </p:sp>
      <p:sp>
        <p:nvSpPr>
          <p:cNvPr id="51" name="Text Box 12">
            <a:extLst>
              <a:ext uri="{FF2B5EF4-FFF2-40B4-BE49-F238E27FC236}">
                <a16:creationId xmlns:a16="http://schemas.microsoft.com/office/drawing/2014/main" id="{A0E6015B-4F70-4B66-A160-81C75D7DDE40}"/>
              </a:ext>
            </a:extLst>
          </p:cNvPr>
          <p:cNvSpPr txBox="1">
            <a:spLocks noChangeArrowheads="1"/>
          </p:cNvSpPr>
          <p:nvPr/>
        </p:nvSpPr>
        <p:spPr bwMode="auto">
          <a:xfrm>
            <a:off x="4744657" y="2399894"/>
            <a:ext cx="1420100" cy="573717"/>
          </a:xfrm>
          <a:prstGeom prst="rect">
            <a:avLst/>
          </a:prstGeom>
          <a:noFill/>
          <a:ln w="12700">
            <a:noFill/>
            <a:miter lim="800000"/>
            <a:headEnd/>
            <a:tailEnd/>
          </a:ln>
        </p:spPr>
        <p:txBody>
          <a:bodyPr wrap="square" lIns="50899" tIns="25004" rIns="50899" bIns="25004">
            <a:spAutoFit/>
          </a:bodyPr>
          <a:lstStyle/>
          <a:p>
            <a:pPr marL="291108" indent="-291108" algn="ctr"/>
            <a:r>
              <a:rPr lang="en-US" sz="1200" b="1" dirty="0">
                <a:solidFill>
                  <a:srgbClr val="066939"/>
                </a:solidFill>
              </a:rPr>
              <a:t>	</a:t>
            </a:r>
            <a:r>
              <a:rPr lang="en-US" sz="1100" dirty="0">
                <a:solidFill>
                  <a:srgbClr val="066939"/>
                </a:solidFill>
                <a:latin typeface="Calibri" panose="020F0502020204030204" pitchFamily="34" charset="0"/>
                <a:cs typeface="Times New Roman" panose="02020603050405020304" pitchFamily="18" charset="0"/>
              </a:rPr>
              <a:t>These documents build on each other.</a:t>
            </a:r>
          </a:p>
        </p:txBody>
      </p:sp>
      <p:grpSp>
        <p:nvGrpSpPr>
          <p:cNvPr id="9" name="Group 8">
            <a:extLst>
              <a:ext uri="{FF2B5EF4-FFF2-40B4-BE49-F238E27FC236}">
                <a16:creationId xmlns:a16="http://schemas.microsoft.com/office/drawing/2014/main" id="{90F2B708-CE53-45BC-A3DC-9CD562FE9B47}"/>
              </a:ext>
            </a:extLst>
          </p:cNvPr>
          <p:cNvGrpSpPr/>
          <p:nvPr/>
        </p:nvGrpSpPr>
        <p:grpSpPr>
          <a:xfrm>
            <a:off x="46585" y="2089237"/>
            <a:ext cx="6423867" cy="2575631"/>
            <a:chOff x="46585" y="2089237"/>
            <a:chExt cx="6423867" cy="2575631"/>
          </a:xfrm>
        </p:grpSpPr>
        <p:sp>
          <p:nvSpPr>
            <p:cNvPr id="6" name="Isosceles Triangle 5">
              <a:extLst>
                <a:ext uri="{FF2B5EF4-FFF2-40B4-BE49-F238E27FC236}">
                  <a16:creationId xmlns:a16="http://schemas.microsoft.com/office/drawing/2014/main" id="{65E60D2E-CCF1-4FF3-A9CC-1FDB24A11081}"/>
                </a:ext>
              </a:extLst>
            </p:cNvPr>
            <p:cNvSpPr/>
            <p:nvPr/>
          </p:nvSpPr>
          <p:spPr>
            <a:xfrm>
              <a:off x="1321594" y="2089237"/>
              <a:ext cx="5148858" cy="2575631"/>
            </a:xfrm>
            <a:prstGeom prst="triangle">
              <a:avLst/>
            </a:prstGeom>
            <a:noFill/>
            <a:ln>
              <a:solidFill>
                <a:srgbClr val="066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66939"/>
                </a:solidFill>
              </a:endParaRPr>
            </a:p>
          </p:txBody>
        </p:sp>
        <p:sp>
          <p:nvSpPr>
            <p:cNvPr id="40" name="Text Box 8">
              <a:extLst>
                <a:ext uri="{FF2B5EF4-FFF2-40B4-BE49-F238E27FC236}">
                  <a16:creationId xmlns:a16="http://schemas.microsoft.com/office/drawing/2014/main" id="{F27C3974-ABD2-4A15-8586-F97FC34E6AAF}"/>
                </a:ext>
              </a:extLst>
            </p:cNvPr>
            <p:cNvSpPr txBox="1">
              <a:spLocks noChangeArrowheads="1"/>
            </p:cNvSpPr>
            <p:nvPr/>
          </p:nvSpPr>
          <p:spPr bwMode="auto">
            <a:xfrm>
              <a:off x="3653469" y="2758364"/>
              <a:ext cx="487513" cy="206373"/>
            </a:xfrm>
            <a:prstGeom prst="rect">
              <a:avLst/>
            </a:prstGeom>
            <a:noFill/>
            <a:ln w="12700">
              <a:noFill/>
              <a:miter lim="800000"/>
              <a:headEnd/>
              <a:tailEnd/>
            </a:ln>
          </p:spPr>
          <p:txBody>
            <a:bodyPr wrap="none" lIns="50899" tIns="25004" rIns="50899" bIns="25004">
              <a:spAutoFit/>
            </a:bodyPr>
            <a:lstStyle/>
            <a:p>
              <a:pPr marL="291108" indent="-291108"/>
              <a:r>
                <a:rPr lang="en-US" sz="1013" b="1" dirty="0">
                  <a:solidFill>
                    <a:srgbClr val="066939"/>
                  </a:solidFill>
                </a:rPr>
                <a:t>Policy</a:t>
              </a:r>
            </a:p>
          </p:txBody>
        </p:sp>
        <p:sp>
          <p:nvSpPr>
            <p:cNvPr id="41" name="Text Box 9">
              <a:extLst>
                <a:ext uri="{FF2B5EF4-FFF2-40B4-BE49-F238E27FC236}">
                  <a16:creationId xmlns:a16="http://schemas.microsoft.com/office/drawing/2014/main" id="{11D916EE-D585-423F-8E76-3C902D0FDF1C}"/>
                </a:ext>
              </a:extLst>
            </p:cNvPr>
            <p:cNvSpPr txBox="1">
              <a:spLocks noChangeArrowheads="1"/>
            </p:cNvSpPr>
            <p:nvPr/>
          </p:nvSpPr>
          <p:spPr bwMode="auto">
            <a:xfrm>
              <a:off x="2633107" y="3495874"/>
              <a:ext cx="2523328" cy="362248"/>
            </a:xfrm>
            <a:prstGeom prst="rect">
              <a:avLst/>
            </a:prstGeom>
            <a:noFill/>
            <a:ln w="12700">
              <a:noFill/>
              <a:miter lim="800000"/>
              <a:headEnd/>
              <a:tailEnd/>
            </a:ln>
          </p:spPr>
          <p:txBody>
            <a:bodyPr wrap="none" lIns="50899" tIns="25004" rIns="50899" bIns="25004">
              <a:spAutoFit/>
            </a:bodyPr>
            <a:lstStyle/>
            <a:p>
              <a:pPr marL="291108" indent="-291108" algn="ctr"/>
              <a:r>
                <a:rPr lang="en-US" sz="1013" b="1" dirty="0">
                  <a:solidFill>
                    <a:srgbClr val="066939"/>
                  </a:solidFill>
                </a:rPr>
                <a:t>Standards</a:t>
              </a:r>
            </a:p>
            <a:p>
              <a:pPr marL="291108" indent="-291108" algn="ctr"/>
              <a:r>
                <a:rPr lang="en-US" sz="1013" b="1" dirty="0">
                  <a:solidFill>
                    <a:srgbClr val="066939"/>
                  </a:solidFill>
                </a:rPr>
                <a:t>Directives for technical configurations </a:t>
              </a:r>
            </a:p>
          </p:txBody>
        </p:sp>
        <p:sp>
          <p:nvSpPr>
            <p:cNvPr id="42" name="Text Box 10">
              <a:extLst>
                <a:ext uri="{FF2B5EF4-FFF2-40B4-BE49-F238E27FC236}">
                  <a16:creationId xmlns:a16="http://schemas.microsoft.com/office/drawing/2014/main" id="{07787BB6-E51D-4E05-932A-03D9F1D37FEA}"/>
                </a:ext>
              </a:extLst>
            </p:cNvPr>
            <p:cNvSpPr txBox="1">
              <a:spLocks noChangeArrowheads="1"/>
            </p:cNvSpPr>
            <p:nvPr/>
          </p:nvSpPr>
          <p:spPr bwMode="auto">
            <a:xfrm>
              <a:off x="2756574" y="3874089"/>
              <a:ext cx="2302112" cy="362248"/>
            </a:xfrm>
            <a:prstGeom prst="rect">
              <a:avLst/>
            </a:prstGeom>
            <a:noFill/>
            <a:ln w="12700">
              <a:noFill/>
              <a:miter lim="800000"/>
              <a:headEnd/>
              <a:tailEnd/>
            </a:ln>
          </p:spPr>
          <p:txBody>
            <a:bodyPr wrap="none" lIns="50899" tIns="25004" rIns="50899" bIns="25004">
              <a:spAutoFit/>
            </a:bodyPr>
            <a:lstStyle/>
            <a:p>
              <a:pPr marL="291108" indent="-291108" algn="ctr"/>
              <a:r>
                <a:rPr lang="en-US" sz="1013" b="1" dirty="0">
                  <a:solidFill>
                    <a:srgbClr val="066939"/>
                  </a:solidFill>
                </a:rPr>
                <a:t>Procedures</a:t>
              </a:r>
            </a:p>
            <a:p>
              <a:pPr marL="291108" indent="-291108" algn="ctr"/>
              <a:r>
                <a:rPr lang="en-US" sz="1013" b="1" dirty="0">
                  <a:solidFill>
                    <a:srgbClr val="066939"/>
                  </a:solidFill>
                </a:rPr>
                <a:t>Step-by-Step “How-to” instructions</a:t>
              </a:r>
            </a:p>
          </p:txBody>
        </p:sp>
        <p:sp>
          <p:nvSpPr>
            <p:cNvPr id="43" name="Text Box 11">
              <a:extLst>
                <a:ext uri="{FF2B5EF4-FFF2-40B4-BE49-F238E27FC236}">
                  <a16:creationId xmlns:a16="http://schemas.microsoft.com/office/drawing/2014/main" id="{BCD33CE8-FDF6-4B83-8ADB-1DB9EA7F1C07}"/>
                </a:ext>
              </a:extLst>
            </p:cNvPr>
            <p:cNvSpPr txBox="1">
              <a:spLocks noChangeArrowheads="1"/>
            </p:cNvSpPr>
            <p:nvPr/>
          </p:nvSpPr>
          <p:spPr bwMode="auto">
            <a:xfrm>
              <a:off x="2937154" y="4273685"/>
              <a:ext cx="1946247" cy="362248"/>
            </a:xfrm>
            <a:prstGeom prst="rect">
              <a:avLst/>
            </a:prstGeom>
            <a:noFill/>
            <a:ln w="12700">
              <a:noFill/>
              <a:miter lim="800000"/>
              <a:headEnd/>
              <a:tailEnd/>
            </a:ln>
          </p:spPr>
          <p:txBody>
            <a:bodyPr wrap="none" lIns="50899" tIns="25004" rIns="50899" bIns="25004">
              <a:spAutoFit/>
            </a:bodyPr>
            <a:lstStyle/>
            <a:p>
              <a:pPr marL="291108" indent="-291108" algn="ctr"/>
              <a:r>
                <a:rPr lang="en-US" sz="1013" b="1" dirty="0">
                  <a:solidFill>
                    <a:srgbClr val="066939"/>
                  </a:solidFill>
                </a:rPr>
                <a:t>Guidelines</a:t>
              </a:r>
            </a:p>
            <a:p>
              <a:pPr marL="291108" indent="-291108" algn="ctr"/>
              <a:r>
                <a:rPr lang="en-US" sz="1013" dirty="0">
                  <a:solidFill>
                    <a:srgbClr val="066939"/>
                  </a:solidFill>
                </a:rPr>
                <a:t>Advice for complying with policy</a:t>
              </a:r>
              <a:endParaRPr lang="en-US" sz="1013" b="1" dirty="0">
                <a:solidFill>
                  <a:srgbClr val="066939"/>
                </a:solidFill>
              </a:endParaRPr>
            </a:p>
          </p:txBody>
        </p:sp>
        <p:sp>
          <p:nvSpPr>
            <p:cNvPr id="44" name="Text Box 9">
              <a:extLst>
                <a:ext uri="{FF2B5EF4-FFF2-40B4-BE49-F238E27FC236}">
                  <a16:creationId xmlns:a16="http://schemas.microsoft.com/office/drawing/2014/main" id="{CF326797-9DC0-40E6-B11D-5D95E3BFC8DD}"/>
                </a:ext>
              </a:extLst>
            </p:cNvPr>
            <p:cNvSpPr txBox="1">
              <a:spLocks noChangeArrowheads="1"/>
            </p:cNvSpPr>
            <p:nvPr/>
          </p:nvSpPr>
          <p:spPr bwMode="auto">
            <a:xfrm>
              <a:off x="3592154" y="3144566"/>
              <a:ext cx="609341" cy="206373"/>
            </a:xfrm>
            <a:prstGeom prst="rect">
              <a:avLst/>
            </a:prstGeom>
            <a:noFill/>
            <a:ln w="12700">
              <a:noFill/>
              <a:miter lim="800000"/>
              <a:headEnd/>
              <a:tailEnd/>
            </a:ln>
          </p:spPr>
          <p:txBody>
            <a:bodyPr wrap="none" lIns="50899" tIns="25004" rIns="50899" bIns="25004">
              <a:spAutoFit/>
            </a:bodyPr>
            <a:lstStyle/>
            <a:p>
              <a:pPr marL="291108" indent="-291108"/>
              <a:r>
                <a:rPr lang="en-US" sz="1013" b="1" dirty="0">
                  <a:solidFill>
                    <a:srgbClr val="066939"/>
                  </a:solidFill>
                </a:rPr>
                <a:t>Process</a:t>
              </a:r>
            </a:p>
          </p:txBody>
        </p:sp>
        <p:sp>
          <p:nvSpPr>
            <p:cNvPr id="45" name="Text Box 8">
              <a:extLst>
                <a:ext uri="{FF2B5EF4-FFF2-40B4-BE49-F238E27FC236}">
                  <a16:creationId xmlns:a16="http://schemas.microsoft.com/office/drawing/2014/main" id="{E330676C-1242-4804-B145-CD0C7AED2995}"/>
                </a:ext>
              </a:extLst>
            </p:cNvPr>
            <p:cNvSpPr txBox="1">
              <a:spLocks noChangeArrowheads="1"/>
            </p:cNvSpPr>
            <p:nvPr/>
          </p:nvSpPr>
          <p:spPr bwMode="auto">
            <a:xfrm>
              <a:off x="3584941" y="2372162"/>
              <a:ext cx="625371" cy="206373"/>
            </a:xfrm>
            <a:prstGeom prst="rect">
              <a:avLst/>
            </a:prstGeom>
            <a:noFill/>
            <a:ln w="12700">
              <a:noFill/>
              <a:miter lim="800000"/>
              <a:headEnd/>
              <a:tailEnd/>
            </a:ln>
          </p:spPr>
          <p:txBody>
            <a:bodyPr wrap="none" lIns="50899" tIns="25004" rIns="50899" bIns="25004">
              <a:spAutoFit/>
            </a:bodyPr>
            <a:lstStyle/>
            <a:p>
              <a:pPr marL="291108" indent="-291108"/>
              <a:r>
                <a:rPr lang="en-US" sz="1013" b="1" dirty="0">
                  <a:solidFill>
                    <a:srgbClr val="066939"/>
                  </a:solidFill>
                </a:rPr>
                <a:t>Appetite</a:t>
              </a:r>
            </a:p>
          </p:txBody>
        </p:sp>
        <p:cxnSp>
          <p:nvCxnSpPr>
            <p:cNvPr id="11" name="Straight Connector 10">
              <a:extLst>
                <a:ext uri="{FF2B5EF4-FFF2-40B4-BE49-F238E27FC236}">
                  <a16:creationId xmlns:a16="http://schemas.microsoft.com/office/drawing/2014/main" id="{271F8832-4131-4703-9530-1582E4084192}"/>
                </a:ext>
              </a:extLst>
            </p:cNvPr>
            <p:cNvCxnSpPr/>
            <p:nvPr/>
          </p:nvCxnSpPr>
          <p:spPr>
            <a:xfrm flipV="1">
              <a:off x="3393281" y="2606162"/>
              <a:ext cx="1028700" cy="0"/>
            </a:xfrm>
            <a:prstGeom prst="line">
              <a:avLst/>
            </a:prstGeom>
            <a:ln>
              <a:solidFill>
                <a:srgbClr val="066939"/>
              </a:solidFill>
            </a:ln>
          </p:spPr>
          <p:style>
            <a:lnRef idx="1">
              <a:schemeClr val="accent2"/>
            </a:lnRef>
            <a:fillRef idx="0">
              <a:schemeClr val="accent2"/>
            </a:fillRef>
            <a:effectRef idx="0">
              <a:schemeClr val="accent2"/>
            </a:effectRef>
            <a:fontRef idx="minor">
              <a:schemeClr val="tx1"/>
            </a:fontRef>
          </p:style>
        </p:cxnSp>
        <p:cxnSp>
          <p:nvCxnSpPr>
            <p:cNvPr id="46" name="Straight Connector 45">
              <a:extLst>
                <a:ext uri="{FF2B5EF4-FFF2-40B4-BE49-F238E27FC236}">
                  <a16:creationId xmlns:a16="http://schemas.microsoft.com/office/drawing/2014/main" id="{525C997B-F0DB-405C-A730-5BE176E16C05}"/>
                </a:ext>
              </a:extLst>
            </p:cNvPr>
            <p:cNvCxnSpPr/>
            <p:nvPr/>
          </p:nvCxnSpPr>
          <p:spPr>
            <a:xfrm flipV="1">
              <a:off x="1793081" y="4227793"/>
              <a:ext cx="4251960" cy="0"/>
            </a:xfrm>
            <a:prstGeom prst="line">
              <a:avLst/>
            </a:prstGeom>
            <a:ln>
              <a:solidFill>
                <a:srgbClr val="066939"/>
              </a:solidFill>
            </a:ln>
          </p:spPr>
          <p:style>
            <a:lnRef idx="1">
              <a:schemeClr val="accent2"/>
            </a:lnRef>
            <a:fillRef idx="0">
              <a:schemeClr val="accent2"/>
            </a:fillRef>
            <a:effectRef idx="0">
              <a:schemeClr val="accent2"/>
            </a:effectRef>
            <a:fontRef idx="minor">
              <a:schemeClr val="tx1"/>
            </a:fontRef>
          </p:style>
        </p:cxnSp>
        <p:cxnSp>
          <p:nvCxnSpPr>
            <p:cNvPr id="47" name="Straight Connector 46">
              <a:extLst>
                <a:ext uri="{FF2B5EF4-FFF2-40B4-BE49-F238E27FC236}">
                  <a16:creationId xmlns:a16="http://schemas.microsoft.com/office/drawing/2014/main" id="{1315372B-5C24-4E57-AB08-1A71CADD660E}"/>
                </a:ext>
              </a:extLst>
            </p:cNvPr>
            <p:cNvCxnSpPr>
              <a:cxnSpLocks/>
            </p:cNvCxnSpPr>
            <p:nvPr/>
          </p:nvCxnSpPr>
          <p:spPr>
            <a:xfrm flipV="1">
              <a:off x="2973209" y="3034787"/>
              <a:ext cx="1851660" cy="0"/>
            </a:xfrm>
            <a:prstGeom prst="line">
              <a:avLst/>
            </a:prstGeom>
            <a:ln>
              <a:solidFill>
                <a:srgbClr val="066939"/>
              </a:solidFill>
            </a:ln>
          </p:spPr>
          <p:style>
            <a:lnRef idx="1">
              <a:schemeClr val="accent2"/>
            </a:lnRef>
            <a:fillRef idx="0">
              <a:schemeClr val="accent2"/>
            </a:fillRef>
            <a:effectRef idx="0">
              <a:schemeClr val="accent2"/>
            </a:effectRef>
            <a:fontRef idx="minor">
              <a:schemeClr val="tx1"/>
            </a:fontRef>
          </p:style>
        </p:cxnSp>
        <p:cxnSp>
          <p:nvCxnSpPr>
            <p:cNvPr id="48" name="Straight Connector 47">
              <a:extLst>
                <a:ext uri="{FF2B5EF4-FFF2-40B4-BE49-F238E27FC236}">
                  <a16:creationId xmlns:a16="http://schemas.microsoft.com/office/drawing/2014/main" id="{1A7120C5-5A57-441B-8DF6-3397D1A68D1E}"/>
                </a:ext>
              </a:extLst>
            </p:cNvPr>
            <p:cNvCxnSpPr>
              <a:cxnSpLocks/>
            </p:cNvCxnSpPr>
            <p:nvPr/>
          </p:nvCxnSpPr>
          <p:spPr>
            <a:xfrm flipV="1">
              <a:off x="2557461" y="3412098"/>
              <a:ext cx="2674620" cy="0"/>
            </a:xfrm>
            <a:prstGeom prst="line">
              <a:avLst/>
            </a:prstGeom>
            <a:ln>
              <a:solidFill>
                <a:srgbClr val="066939"/>
              </a:solidFill>
            </a:ln>
          </p:spPr>
          <p:style>
            <a:lnRef idx="1">
              <a:schemeClr val="accent2"/>
            </a:lnRef>
            <a:fillRef idx="0">
              <a:schemeClr val="accent2"/>
            </a:fillRef>
            <a:effectRef idx="0">
              <a:schemeClr val="accent2"/>
            </a:effectRef>
            <a:fontRef idx="minor">
              <a:schemeClr val="tx1"/>
            </a:fontRef>
          </p:style>
        </p:cxnSp>
        <p:cxnSp>
          <p:nvCxnSpPr>
            <p:cNvPr id="49" name="Straight Connector 48">
              <a:extLst>
                <a:ext uri="{FF2B5EF4-FFF2-40B4-BE49-F238E27FC236}">
                  <a16:creationId xmlns:a16="http://schemas.microsoft.com/office/drawing/2014/main" id="{06CADD7D-8FE4-45DB-9FD7-07B2C51DE854}"/>
                </a:ext>
              </a:extLst>
            </p:cNvPr>
            <p:cNvCxnSpPr/>
            <p:nvPr/>
          </p:nvCxnSpPr>
          <p:spPr>
            <a:xfrm flipV="1">
              <a:off x="2128838" y="3863462"/>
              <a:ext cx="3566160" cy="0"/>
            </a:xfrm>
            <a:prstGeom prst="line">
              <a:avLst/>
            </a:prstGeom>
            <a:ln>
              <a:solidFill>
                <a:srgbClr val="066939"/>
              </a:solidFill>
            </a:ln>
          </p:spPr>
          <p:style>
            <a:lnRef idx="1">
              <a:schemeClr val="accent2"/>
            </a:lnRef>
            <a:fillRef idx="0">
              <a:schemeClr val="accent2"/>
            </a:fillRef>
            <a:effectRef idx="0">
              <a:schemeClr val="accent2"/>
            </a:effectRef>
            <a:fontRef idx="minor">
              <a:schemeClr val="tx1"/>
            </a:fontRef>
          </p:style>
        </p:cxnSp>
        <p:sp>
          <p:nvSpPr>
            <p:cNvPr id="52" name="Text Box 12">
              <a:extLst>
                <a:ext uri="{FF2B5EF4-FFF2-40B4-BE49-F238E27FC236}">
                  <a16:creationId xmlns:a16="http://schemas.microsoft.com/office/drawing/2014/main" id="{E98E77BD-3DEA-43CE-AB91-34B87AC21598}"/>
                </a:ext>
              </a:extLst>
            </p:cNvPr>
            <p:cNvSpPr txBox="1">
              <a:spLocks noChangeArrowheads="1"/>
            </p:cNvSpPr>
            <p:nvPr/>
          </p:nvSpPr>
          <p:spPr bwMode="auto">
            <a:xfrm>
              <a:off x="2231483" y="2198201"/>
              <a:ext cx="1253868" cy="219773"/>
            </a:xfrm>
            <a:prstGeom prst="rect">
              <a:avLst/>
            </a:prstGeom>
            <a:noFill/>
            <a:ln w="12700">
              <a:noFill/>
              <a:miter lim="800000"/>
              <a:headEnd/>
              <a:tailEnd/>
            </a:ln>
          </p:spPr>
          <p:txBody>
            <a:bodyPr wrap="square" lIns="50899" tIns="25004" rIns="50899" bIns="25004">
              <a:spAutoFit/>
            </a:bodyPr>
            <a:lstStyle/>
            <a:p>
              <a:pPr marL="291108" indent="-291108"/>
              <a:r>
                <a:rPr lang="en-US" sz="1100" b="1" dirty="0">
                  <a:solidFill>
                    <a:srgbClr val="066939"/>
                  </a:solidFill>
                </a:rPr>
                <a:t>	</a:t>
              </a:r>
              <a:r>
                <a:rPr lang="en-US" sz="1050" dirty="0">
                  <a:solidFill>
                    <a:srgbClr val="066939"/>
                  </a:solidFill>
                  <a:latin typeface="Calibri" panose="020F0502020204030204" pitchFamily="34" charset="0"/>
                  <a:cs typeface="Times New Roman" panose="02020603050405020304" pitchFamily="18" charset="0"/>
                </a:rPr>
                <a:t>CEO/President</a:t>
              </a:r>
            </a:p>
          </p:txBody>
        </p:sp>
        <p:sp>
          <p:nvSpPr>
            <p:cNvPr id="53" name="Text Box 12">
              <a:extLst>
                <a:ext uri="{FF2B5EF4-FFF2-40B4-BE49-F238E27FC236}">
                  <a16:creationId xmlns:a16="http://schemas.microsoft.com/office/drawing/2014/main" id="{D0620078-61F9-4261-89F5-500B40382591}"/>
                </a:ext>
              </a:extLst>
            </p:cNvPr>
            <p:cNvSpPr txBox="1">
              <a:spLocks noChangeArrowheads="1"/>
            </p:cNvSpPr>
            <p:nvPr/>
          </p:nvSpPr>
          <p:spPr bwMode="auto">
            <a:xfrm>
              <a:off x="2190638" y="2631388"/>
              <a:ext cx="926970" cy="219773"/>
            </a:xfrm>
            <a:prstGeom prst="rect">
              <a:avLst/>
            </a:prstGeom>
            <a:noFill/>
            <a:ln w="12700">
              <a:noFill/>
              <a:miter lim="800000"/>
              <a:headEnd/>
              <a:tailEnd/>
            </a:ln>
          </p:spPr>
          <p:txBody>
            <a:bodyPr wrap="square" lIns="50899" tIns="25004" rIns="50899" bIns="25004">
              <a:spAutoFit/>
            </a:bodyPr>
            <a:lstStyle/>
            <a:p>
              <a:pPr marL="291108" indent="-291108"/>
              <a:r>
                <a:rPr lang="en-US" sz="1100" b="1" dirty="0">
                  <a:solidFill>
                    <a:srgbClr val="066939"/>
                  </a:solidFill>
                </a:rPr>
                <a:t>	</a:t>
              </a:r>
              <a:r>
                <a:rPr lang="en-US" sz="1050" dirty="0">
                  <a:solidFill>
                    <a:srgbClr val="066939"/>
                  </a:solidFill>
                  <a:latin typeface="Calibri" panose="020F0502020204030204" pitchFamily="34" charset="0"/>
                  <a:cs typeface="Times New Roman" panose="02020603050405020304" pitchFamily="18" charset="0"/>
                </a:rPr>
                <a:t>CISO</a:t>
              </a:r>
            </a:p>
          </p:txBody>
        </p:sp>
        <p:sp>
          <p:nvSpPr>
            <p:cNvPr id="54" name="Text Box 12">
              <a:extLst>
                <a:ext uri="{FF2B5EF4-FFF2-40B4-BE49-F238E27FC236}">
                  <a16:creationId xmlns:a16="http://schemas.microsoft.com/office/drawing/2014/main" id="{BF8F5538-2ECC-4E24-9C20-6C9C61783A8E}"/>
                </a:ext>
              </a:extLst>
            </p:cNvPr>
            <p:cNvSpPr txBox="1">
              <a:spLocks noChangeArrowheads="1"/>
            </p:cNvSpPr>
            <p:nvPr/>
          </p:nvSpPr>
          <p:spPr bwMode="auto">
            <a:xfrm>
              <a:off x="746080" y="3104302"/>
              <a:ext cx="1934608" cy="212079"/>
            </a:xfrm>
            <a:prstGeom prst="rect">
              <a:avLst/>
            </a:prstGeom>
            <a:noFill/>
            <a:ln w="12700">
              <a:noFill/>
              <a:miter lim="800000"/>
              <a:headEnd/>
              <a:tailEnd/>
            </a:ln>
          </p:spPr>
          <p:txBody>
            <a:bodyPr wrap="square" lIns="50899" tIns="25004" rIns="50899" bIns="25004">
              <a:spAutoFit/>
            </a:bodyPr>
            <a:lstStyle/>
            <a:p>
              <a:pPr marL="291108" indent="-291108"/>
              <a:r>
                <a:rPr lang="en-US" sz="1050" dirty="0">
                  <a:solidFill>
                    <a:srgbClr val="066939"/>
                  </a:solidFill>
                  <a:latin typeface="Calibri" panose="020F0502020204030204" pitchFamily="34" charset="0"/>
                  <a:cs typeface="Times New Roman" panose="02020603050405020304" pitchFamily="18" charset="0"/>
                </a:rPr>
                <a:t>Cybersecurity Business Alignment</a:t>
              </a:r>
            </a:p>
          </p:txBody>
        </p:sp>
        <p:sp>
          <p:nvSpPr>
            <p:cNvPr id="55" name="Text Box 12">
              <a:extLst>
                <a:ext uri="{FF2B5EF4-FFF2-40B4-BE49-F238E27FC236}">
                  <a16:creationId xmlns:a16="http://schemas.microsoft.com/office/drawing/2014/main" id="{960EE5B8-9C2E-48FD-89F1-0166A932FD14}"/>
                </a:ext>
              </a:extLst>
            </p:cNvPr>
            <p:cNvSpPr txBox="1">
              <a:spLocks noChangeArrowheads="1"/>
            </p:cNvSpPr>
            <p:nvPr/>
          </p:nvSpPr>
          <p:spPr bwMode="auto">
            <a:xfrm>
              <a:off x="692946" y="3501743"/>
              <a:ext cx="1731470" cy="219773"/>
            </a:xfrm>
            <a:prstGeom prst="rect">
              <a:avLst/>
            </a:prstGeom>
            <a:noFill/>
            <a:ln w="12700">
              <a:noFill/>
              <a:miter lim="800000"/>
              <a:headEnd/>
              <a:tailEnd/>
            </a:ln>
          </p:spPr>
          <p:txBody>
            <a:bodyPr wrap="square" lIns="50899" tIns="25004" rIns="50899" bIns="25004">
              <a:spAutoFit/>
            </a:bodyPr>
            <a:lstStyle/>
            <a:p>
              <a:pPr marL="291108" indent="-291108"/>
              <a:r>
                <a:rPr lang="en-US" sz="1100" b="1" dirty="0">
                  <a:solidFill>
                    <a:srgbClr val="066939"/>
                  </a:solidFill>
                </a:rPr>
                <a:t>	</a:t>
              </a:r>
              <a:r>
                <a:rPr lang="en-US" sz="1050" dirty="0">
                  <a:solidFill>
                    <a:srgbClr val="066939"/>
                  </a:solidFill>
                  <a:latin typeface="Calibri" panose="020F0502020204030204" pitchFamily="34" charset="0"/>
                  <a:cs typeface="Times New Roman" panose="02020603050405020304" pitchFamily="18" charset="0"/>
                </a:rPr>
                <a:t>Security Architecture</a:t>
              </a:r>
            </a:p>
          </p:txBody>
        </p:sp>
        <p:sp>
          <p:nvSpPr>
            <p:cNvPr id="56" name="Text Box 12">
              <a:extLst>
                <a:ext uri="{FF2B5EF4-FFF2-40B4-BE49-F238E27FC236}">
                  <a16:creationId xmlns:a16="http://schemas.microsoft.com/office/drawing/2014/main" id="{B9E1B363-EC3E-46CE-8C42-E5091369E816}"/>
                </a:ext>
              </a:extLst>
            </p:cNvPr>
            <p:cNvSpPr txBox="1">
              <a:spLocks noChangeArrowheads="1"/>
            </p:cNvSpPr>
            <p:nvPr/>
          </p:nvSpPr>
          <p:spPr bwMode="auto">
            <a:xfrm>
              <a:off x="46585" y="3907407"/>
              <a:ext cx="1839264" cy="212079"/>
            </a:xfrm>
            <a:prstGeom prst="rect">
              <a:avLst/>
            </a:prstGeom>
            <a:noFill/>
            <a:ln w="12700">
              <a:noFill/>
              <a:miter lim="800000"/>
              <a:headEnd/>
              <a:tailEnd/>
            </a:ln>
          </p:spPr>
          <p:txBody>
            <a:bodyPr wrap="square" lIns="50899" tIns="25004" rIns="50899" bIns="25004">
              <a:spAutoFit/>
            </a:bodyPr>
            <a:lstStyle/>
            <a:p>
              <a:pPr marL="291108" indent="-291108"/>
              <a:r>
                <a:rPr lang="en-US" sz="1050" dirty="0">
                  <a:solidFill>
                    <a:srgbClr val="066939"/>
                  </a:solidFill>
                  <a:latin typeface="Calibri" panose="020F0502020204030204" pitchFamily="34" charset="0"/>
                  <a:cs typeface="Times New Roman" panose="02020603050405020304" pitchFamily="18" charset="0"/>
                </a:rPr>
                <a:t>Staff with Cyber Responsibilities</a:t>
              </a:r>
            </a:p>
          </p:txBody>
        </p:sp>
        <p:sp>
          <p:nvSpPr>
            <p:cNvPr id="57" name="Text Box 12">
              <a:extLst>
                <a:ext uri="{FF2B5EF4-FFF2-40B4-BE49-F238E27FC236}">
                  <a16:creationId xmlns:a16="http://schemas.microsoft.com/office/drawing/2014/main" id="{27A760F5-C2BA-464C-B68D-ED9305563BF6}"/>
                </a:ext>
              </a:extLst>
            </p:cNvPr>
            <p:cNvSpPr txBox="1">
              <a:spLocks noChangeArrowheads="1"/>
            </p:cNvSpPr>
            <p:nvPr/>
          </p:nvSpPr>
          <p:spPr bwMode="auto">
            <a:xfrm>
              <a:off x="110271" y="4333519"/>
              <a:ext cx="1124889" cy="219773"/>
            </a:xfrm>
            <a:prstGeom prst="rect">
              <a:avLst/>
            </a:prstGeom>
            <a:noFill/>
            <a:ln w="12700">
              <a:noFill/>
              <a:miter lim="800000"/>
              <a:headEnd/>
              <a:tailEnd/>
            </a:ln>
          </p:spPr>
          <p:txBody>
            <a:bodyPr wrap="square" lIns="50899" tIns="25004" rIns="50899" bIns="25004">
              <a:spAutoFit/>
            </a:bodyPr>
            <a:lstStyle/>
            <a:p>
              <a:pPr marL="291108" indent="-291108"/>
              <a:r>
                <a:rPr lang="en-US" sz="1100" b="1" dirty="0">
                  <a:solidFill>
                    <a:srgbClr val="066939"/>
                  </a:solidFill>
                </a:rPr>
                <a:t>	</a:t>
              </a:r>
              <a:r>
                <a:rPr lang="en-US" sz="1050" dirty="0">
                  <a:solidFill>
                    <a:srgbClr val="066939"/>
                  </a:solidFill>
                  <a:latin typeface="Calibri" panose="020F0502020204030204" pitchFamily="34" charset="0"/>
                  <a:cs typeface="Times New Roman" panose="02020603050405020304" pitchFamily="18" charset="0"/>
                </a:rPr>
                <a:t>All Staff</a:t>
              </a:r>
            </a:p>
          </p:txBody>
        </p:sp>
      </p:grpSp>
      <p:grpSp>
        <p:nvGrpSpPr>
          <p:cNvPr id="7" name="Group 6">
            <a:extLst>
              <a:ext uri="{FF2B5EF4-FFF2-40B4-BE49-F238E27FC236}">
                <a16:creationId xmlns:a16="http://schemas.microsoft.com/office/drawing/2014/main" id="{C8E6EFAE-4EA9-495B-9FE3-CE7B16FF2F98}"/>
              </a:ext>
            </a:extLst>
          </p:cNvPr>
          <p:cNvGrpSpPr/>
          <p:nvPr/>
        </p:nvGrpSpPr>
        <p:grpSpPr>
          <a:xfrm>
            <a:off x="6317992" y="2089237"/>
            <a:ext cx="1260053" cy="2427892"/>
            <a:chOff x="6317992" y="2089237"/>
            <a:chExt cx="1260053" cy="2427892"/>
          </a:xfrm>
        </p:grpSpPr>
        <p:cxnSp>
          <p:nvCxnSpPr>
            <p:cNvPr id="50" name="Straight Connector 49">
              <a:extLst>
                <a:ext uri="{FF2B5EF4-FFF2-40B4-BE49-F238E27FC236}">
                  <a16:creationId xmlns:a16="http://schemas.microsoft.com/office/drawing/2014/main" id="{5192B098-4369-4EFE-A507-28F4DDCA9874}"/>
                </a:ext>
              </a:extLst>
            </p:cNvPr>
            <p:cNvCxnSpPr>
              <a:cxnSpLocks/>
            </p:cNvCxnSpPr>
            <p:nvPr/>
          </p:nvCxnSpPr>
          <p:spPr>
            <a:xfrm flipV="1">
              <a:off x="6568318" y="2089237"/>
              <a:ext cx="0" cy="2427892"/>
            </a:xfrm>
            <a:prstGeom prst="line">
              <a:avLst/>
            </a:prstGeom>
            <a:ln w="19050">
              <a:solidFill>
                <a:srgbClr val="066939"/>
              </a:solidFill>
              <a:headEnd type="triangle" w="lg" len="lg"/>
              <a:tailEnd type="none"/>
            </a:ln>
          </p:spPr>
          <p:style>
            <a:lnRef idx="1">
              <a:schemeClr val="accent2"/>
            </a:lnRef>
            <a:fillRef idx="0">
              <a:schemeClr val="accent2"/>
            </a:fillRef>
            <a:effectRef idx="0">
              <a:schemeClr val="accent2"/>
            </a:effectRef>
            <a:fontRef idx="minor">
              <a:schemeClr val="tx1"/>
            </a:fontRef>
          </p:style>
        </p:cxnSp>
        <p:sp>
          <p:nvSpPr>
            <p:cNvPr id="58" name="Text Box 12">
              <a:extLst>
                <a:ext uri="{FF2B5EF4-FFF2-40B4-BE49-F238E27FC236}">
                  <a16:creationId xmlns:a16="http://schemas.microsoft.com/office/drawing/2014/main" id="{993FC3DA-F3BD-4095-BA5F-98CD59ADECAA}"/>
                </a:ext>
              </a:extLst>
            </p:cNvPr>
            <p:cNvSpPr txBox="1">
              <a:spLocks noChangeArrowheads="1"/>
            </p:cNvSpPr>
            <p:nvPr/>
          </p:nvSpPr>
          <p:spPr bwMode="auto">
            <a:xfrm>
              <a:off x="6317992" y="2926249"/>
              <a:ext cx="1260053" cy="1420102"/>
            </a:xfrm>
            <a:prstGeom prst="rect">
              <a:avLst/>
            </a:prstGeom>
            <a:noFill/>
            <a:ln w="12700">
              <a:noFill/>
              <a:miter lim="800000"/>
              <a:headEnd/>
              <a:tailEnd/>
            </a:ln>
          </p:spPr>
          <p:txBody>
            <a:bodyPr wrap="square" lIns="50899" tIns="25004" rIns="50899" bIns="25004">
              <a:spAutoFit/>
            </a:bodyPr>
            <a:lstStyle/>
            <a:p>
              <a:pPr marL="291108" indent="-291108" algn="ctr"/>
              <a:r>
                <a:rPr lang="en-US" sz="1200" b="1" dirty="0">
                  <a:solidFill>
                    <a:srgbClr val="066939"/>
                  </a:solidFill>
                </a:rPr>
                <a:t>	</a:t>
              </a:r>
              <a:r>
                <a:rPr lang="en-US" sz="1100" dirty="0">
                  <a:solidFill>
                    <a:srgbClr val="066939"/>
                  </a:solidFill>
                  <a:latin typeface="Calibri" panose="020F0502020204030204" pitchFamily="34" charset="0"/>
                  <a:cs typeface="Times New Roman" panose="02020603050405020304" pitchFamily="18" charset="0"/>
                </a:rPr>
                <a:t>Awareness and directives at higher levels drive awareness and corresponding activities at lower levels.</a:t>
              </a:r>
            </a:p>
          </p:txBody>
        </p:sp>
      </p:grpSp>
      <p:grpSp>
        <p:nvGrpSpPr>
          <p:cNvPr id="8" name="Group 7">
            <a:extLst>
              <a:ext uri="{FF2B5EF4-FFF2-40B4-BE49-F238E27FC236}">
                <a16:creationId xmlns:a16="http://schemas.microsoft.com/office/drawing/2014/main" id="{412191A2-4288-4B9D-84DF-F58EA6ADB1ED}"/>
              </a:ext>
            </a:extLst>
          </p:cNvPr>
          <p:cNvGrpSpPr/>
          <p:nvPr/>
        </p:nvGrpSpPr>
        <p:grpSpPr>
          <a:xfrm>
            <a:off x="8038566" y="291008"/>
            <a:ext cx="1009934" cy="4708385"/>
            <a:chOff x="8038566" y="291008"/>
            <a:chExt cx="1009934" cy="4708385"/>
          </a:xfrm>
        </p:grpSpPr>
        <p:sp>
          <p:nvSpPr>
            <p:cNvPr id="26" name="Arrow: Left-Right 25">
              <a:extLst>
                <a:ext uri="{FF2B5EF4-FFF2-40B4-BE49-F238E27FC236}">
                  <a16:creationId xmlns:a16="http://schemas.microsoft.com/office/drawing/2014/main" id="{A96CEEF6-E8EB-4245-8726-92B2B86B8E95}"/>
                </a:ext>
              </a:extLst>
            </p:cNvPr>
            <p:cNvSpPr/>
            <p:nvPr/>
          </p:nvSpPr>
          <p:spPr>
            <a:xfrm rot="5400000">
              <a:off x="6376636" y="1952938"/>
              <a:ext cx="4333794" cy="1009934"/>
            </a:xfrm>
            <a:prstGeom prst="leftRightArrow">
              <a:avLst/>
            </a:prstGeom>
            <a:noFill/>
            <a:ln>
              <a:solidFill>
                <a:srgbClr val="066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5699352-8091-4DCF-8D70-9EB89233A6A3}"/>
                </a:ext>
              </a:extLst>
            </p:cNvPr>
            <p:cNvSpPr txBox="1"/>
            <p:nvPr/>
          </p:nvSpPr>
          <p:spPr>
            <a:xfrm>
              <a:off x="8323148" y="517334"/>
              <a:ext cx="345522" cy="4482059"/>
            </a:xfrm>
            <a:prstGeom prst="rect">
              <a:avLst/>
            </a:prstGeom>
            <a:noFill/>
          </p:spPr>
          <p:txBody>
            <a:bodyPr vert="wordArtVert" wrap="square" lIns="68569" tIns="34284" rIns="68569" bIns="34284" rtlCol="0">
              <a:spAutoFit/>
            </a:bodyPr>
            <a:lstStyle/>
            <a:p>
              <a:pPr>
                <a:lnSpc>
                  <a:spcPct val="50000"/>
                </a:lnSpc>
                <a:buNone/>
              </a:pPr>
              <a:r>
                <a:rPr lang="en-US" sz="2000" normalizeH="1" dirty="0">
                  <a:solidFill>
                    <a:srgbClr val="066939"/>
                  </a:solidFill>
                  <a:latin typeface="Times New Roman" pitchFamily="18" charset="0"/>
                  <a:cs typeface="Times New Roman" pitchFamily="18" charset="0"/>
                </a:rPr>
                <a:t>Consistency</a:t>
              </a:r>
              <a:endParaRPr lang="en-US" sz="2000" b="1" normalizeH="1" dirty="0">
                <a:solidFill>
                  <a:srgbClr val="066939"/>
                </a:solidFill>
                <a:latin typeface="Times New Roman" pitchFamily="18" charset="0"/>
                <a:cs typeface="Times New Roman" pitchFamily="18" charset="0"/>
              </a:endParaRPr>
            </a:p>
          </p:txBody>
        </p:sp>
      </p:grpSp>
      <p:grpSp>
        <p:nvGrpSpPr>
          <p:cNvPr id="4" name="Group 3">
            <a:extLst>
              <a:ext uri="{FF2B5EF4-FFF2-40B4-BE49-F238E27FC236}">
                <a16:creationId xmlns:a16="http://schemas.microsoft.com/office/drawing/2014/main" id="{34694C61-1660-42B5-95DF-CF1570F59549}"/>
              </a:ext>
            </a:extLst>
          </p:cNvPr>
          <p:cNvGrpSpPr/>
          <p:nvPr/>
        </p:nvGrpSpPr>
        <p:grpSpPr>
          <a:xfrm>
            <a:off x="764823" y="518700"/>
            <a:ext cx="7388095" cy="4569030"/>
            <a:chOff x="764823" y="518700"/>
            <a:chExt cx="7388095" cy="4569030"/>
          </a:xfrm>
        </p:grpSpPr>
        <p:sp>
          <p:nvSpPr>
            <p:cNvPr id="28" name="TextBox 27">
              <a:extLst>
                <a:ext uri="{FF2B5EF4-FFF2-40B4-BE49-F238E27FC236}">
                  <a16:creationId xmlns:a16="http://schemas.microsoft.com/office/drawing/2014/main" id="{4EEE28B1-B29C-4932-8264-4705B9A09302}"/>
                </a:ext>
              </a:extLst>
            </p:cNvPr>
            <p:cNvSpPr txBox="1"/>
            <p:nvPr/>
          </p:nvSpPr>
          <p:spPr>
            <a:xfrm>
              <a:off x="764823" y="4833826"/>
              <a:ext cx="7120328" cy="253904"/>
            </a:xfrm>
            <a:prstGeom prst="rect">
              <a:avLst/>
            </a:prstGeom>
            <a:noFill/>
          </p:spPr>
          <p:txBody>
            <a:bodyPr wrap="square" lIns="68569" tIns="34284" rIns="68569" bIns="34284" rtlCol="0">
              <a:spAutoFit/>
            </a:bodyPr>
            <a:lstStyle/>
            <a:p>
              <a:pPr>
                <a:buNone/>
              </a:pPr>
              <a:r>
                <a:rPr lang="en-US" sz="1200" i="1" dirty="0">
                  <a:solidFill>
                    <a:srgbClr val="066939"/>
                  </a:solidFill>
                  <a:latin typeface="Times New Roman" pitchFamily="18" charset="0"/>
                  <a:cs typeface="Times New Roman" pitchFamily="18" charset="0"/>
                </a:rPr>
                <a:t>*To meet good criteria, must be consistent with legal obligations and contractual requirements!</a:t>
              </a:r>
              <a:endParaRPr lang="en-US" sz="1200" b="1" i="1" dirty="0">
                <a:solidFill>
                  <a:srgbClr val="066939"/>
                </a:solidFill>
                <a:latin typeface="Times New Roman" pitchFamily="18" charset="0"/>
                <a:cs typeface="Times New Roman" pitchFamily="18" charset="0"/>
              </a:endParaRPr>
            </a:p>
          </p:txBody>
        </p:sp>
        <p:sp>
          <p:nvSpPr>
            <p:cNvPr id="29" name="TextBox 28">
              <a:extLst>
                <a:ext uri="{FF2B5EF4-FFF2-40B4-BE49-F238E27FC236}">
                  <a16:creationId xmlns:a16="http://schemas.microsoft.com/office/drawing/2014/main" id="{3E69D646-6436-4FFD-8626-0AF6D491CCCF}"/>
                </a:ext>
              </a:extLst>
            </p:cNvPr>
            <p:cNvSpPr txBox="1"/>
            <p:nvPr/>
          </p:nvSpPr>
          <p:spPr>
            <a:xfrm>
              <a:off x="7839333" y="518700"/>
              <a:ext cx="313585" cy="346237"/>
            </a:xfrm>
            <a:prstGeom prst="rect">
              <a:avLst/>
            </a:prstGeom>
            <a:noFill/>
          </p:spPr>
          <p:txBody>
            <a:bodyPr wrap="square" lIns="68569" tIns="34284" rIns="68569" bIns="34284" rtlCol="0">
              <a:spAutoFit/>
            </a:bodyPr>
            <a:lstStyle/>
            <a:p>
              <a:pPr>
                <a:buNone/>
              </a:pPr>
              <a:r>
                <a:rPr lang="en-US" sz="1800" i="1" dirty="0">
                  <a:solidFill>
                    <a:srgbClr val="066939"/>
                  </a:solidFill>
                  <a:latin typeface="Times New Roman" pitchFamily="18" charset="0"/>
                  <a:cs typeface="Times New Roman" pitchFamily="18" charset="0"/>
                </a:rPr>
                <a:t>*</a:t>
              </a:r>
              <a:endParaRPr lang="en-US" sz="1800" b="1" i="1" dirty="0">
                <a:solidFill>
                  <a:srgbClr val="066939"/>
                </a:solidFill>
                <a:latin typeface="Times New Roman" pitchFamily="18" charset="0"/>
                <a:cs typeface="Times New Roman" pitchFamily="18" charset="0"/>
              </a:endParaRPr>
            </a:p>
          </p:txBody>
        </p:sp>
      </p:grpSp>
      <p:sp>
        <p:nvSpPr>
          <p:cNvPr id="35" name="TextBox 34">
            <a:extLst>
              <a:ext uri="{FF2B5EF4-FFF2-40B4-BE49-F238E27FC236}">
                <a16:creationId xmlns:a16="http://schemas.microsoft.com/office/drawing/2014/main" id="{F287447C-3F7D-4B15-B29F-F9B69FFB150C}"/>
              </a:ext>
            </a:extLst>
          </p:cNvPr>
          <p:cNvSpPr txBox="1"/>
          <p:nvPr/>
        </p:nvSpPr>
        <p:spPr>
          <a:xfrm>
            <a:off x="7146808" y="4917751"/>
            <a:ext cx="1476686" cy="215444"/>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66939"/>
                </a:solidFill>
                <a:effectLst/>
                <a:uLnTx/>
                <a:uFillTx/>
                <a:latin typeface="Calibri" panose="020F0502020204030204"/>
                <a:ea typeface="+mn-ea"/>
                <a:cs typeface="+mn-cs"/>
              </a:rPr>
              <a:t>©Decision Framework Systems</a:t>
            </a:r>
          </a:p>
        </p:txBody>
      </p:sp>
    </p:spTree>
    <p:extLst>
      <p:ext uri="{BB962C8B-B14F-4D97-AF65-F5344CB8AC3E}">
        <p14:creationId xmlns:p14="http://schemas.microsoft.com/office/powerpoint/2010/main" val="167626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up)">
                                      <p:cBhvr>
                                        <p:cTn id="24" dur="100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up)">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42"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outHorizont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80">
                                          <p:stCondLst>
                                            <p:cond delay="0"/>
                                          </p:stCondLst>
                                        </p:cTn>
                                        <p:tgtEl>
                                          <p:spTgt spid="4"/>
                                        </p:tgtEl>
                                      </p:cBhvr>
                                    </p:animEffect>
                                    <p:anim calcmode="lin" valueType="num">
                                      <p:cBhvr>
                                        <p:cTn id="4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gtEl>
                                      </p:cBhvr>
                                      <p:to x="100000" y="60000"/>
                                    </p:animScale>
                                    <p:animScale>
                                      <p:cBhvr>
                                        <p:cTn id="46" dur="166" decel="50000">
                                          <p:stCondLst>
                                            <p:cond delay="676"/>
                                          </p:stCondLst>
                                        </p:cTn>
                                        <p:tgtEl>
                                          <p:spTgt spid="4"/>
                                        </p:tgtEl>
                                      </p:cBhvr>
                                      <p:to x="100000" y="100000"/>
                                    </p:animScale>
                                    <p:animScale>
                                      <p:cBhvr>
                                        <p:cTn id="47" dur="26">
                                          <p:stCondLst>
                                            <p:cond delay="1312"/>
                                          </p:stCondLst>
                                        </p:cTn>
                                        <p:tgtEl>
                                          <p:spTgt spid="4"/>
                                        </p:tgtEl>
                                      </p:cBhvr>
                                      <p:to x="100000" y="80000"/>
                                    </p:animScale>
                                    <p:animScale>
                                      <p:cBhvr>
                                        <p:cTn id="48" dur="166" decel="50000">
                                          <p:stCondLst>
                                            <p:cond delay="1338"/>
                                          </p:stCondLst>
                                        </p:cTn>
                                        <p:tgtEl>
                                          <p:spTgt spid="4"/>
                                        </p:tgtEl>
                                      </p:cBhvr>
                                      <p:to x="100000" y="100000"/>
                                    </p:animScale>
                                    <p:animScale>
                                      <p:cBhvr>
                                        <p:cTn id="49" dur="26">
                                          <p:stCondLst>
                                            <p:cond delay="1642"/>
                                          </p:stCondLst>
                                        </p:cTn>
                                        <p:tgtEl>
                                          <p:spTgt spid="4"/>
                                        </p:tgtEl>
                                      </p:cBhvr>
                                      <p:to x="100000" y="90000"/>
                                    </p:animScale>
                                    <p:animScale>
                                      <p:cBhvr>
                                        <p:cTn id="50" dur="166" decel="50000">
                                          <p:stCondLst>
                                            <p:cond delay="1668"/>
                                          </p:stCondLst>
                                        </p:cTn>
                                        <p:tgtEl>
                                          <p:spTgt spid="4"/>
                                        </p:tgtEl>
                                      </p:cBhvr>
                                      <p:to x="100000" y="100000"/>
                                    </p:animScale>
                                    <p:animScale>
                                      <p:cBhvr>
                                        <p:cTn id="51" dur="26">
                                          <p:stCondLst>
                                            <p:cond delay="1808"/>
                                          </p:stCondLst>
                                        </p:cTn>
                                        <p:tgtEl>
                                          <p:spTgt spid="4"/>
                                        </p:tgtEl>
                                      </p:cBhvr>
                                      <p:to x="100000" y="95000"/>
                                    </p:animScale>
                                    <p:animScale>
                                      <p:cBhvr>
                                        <p:cTn id="52" dur="166" decel="50000">
                                          <p:stCondLst>
                                            <p:cond delay="1834"/>
                                          </p:stCondLst>
                                        </p:cTn>
                                        <p:tgtEl>
                                          <p:spTgt spid="4"/>
                                        </p:tgtEl>
                                      </p:cBhvr>
                                      <p:to x="100000" y="100000"/>
                                    </p:animScale>
                                  </p:childTnLst>
                                </p:cTn>
                              </p:par>
                            </p:childTnLst>
                          </p:cTn>
                        </p:par>
                        <p:par>
                          <p:cTn id="53" fill="hold">
                            <p:stCondLst>
                              <p:cond delay="2000"/>
                            </p:stCondLst>
                            <p:childTnLst>
                              <p:par>
                                <p:cTn id="54" presetID="26" presetClass="emph" presetSubtype="0" fill="hold" nodeType="afterEffect">
                                  <p:stCondLst>
                                    <p:cond delay="0"/>
                                  </p:stCondLst>
                                  <p:childTnLst>
                                    <p:animEffect transition="out" filter="fade">
                                      <p:cBhvr>
                                        <p:cTn id="55" dur="500" tmFilter="0, 0; .2, .5; .8, .5; 1, 0"/>
                                        <p:tgtEl>
                                          <p:spTgt spid="4"/>
                                        </p:tgtEl>
                                      </p:cBhvr>
                                    </p:animEffect>
                                    <p:animScale>
                                      <p:cBhvr>
                                        <p:cTn id="56" dur="250" autoRev="1" fill="hold"/>
                                        <p:tgtEl>
                                          <p:spTgt spid="4"/>
                                        </p:tgtEl>
                                      </p:cBhvr>
                                      <p:by x="105000" y="105000"/>
                                    </p:animScale>
                                  </p:childTnLst>
                                </p:cTn>
                              </p:par>
                            </p:childTnLst>
                          </p:cTn>
                        </p:par>
                        <p:par>
                          <p:cTn id="57" fill="hold">
                            <p:stCondLst>
                              <p:cond delay="2500"/>
                            </p:stCondLst>
                            <p:childTnLst>
                              <p:par>
                                <p:cTn id="58" presetID="26" presetClass="emph" presetSubtype="0" fill="hold" nodeType="afterEffect">
                                  <p:stCondLst>
                                    <p:cond delay="0"/>
                                  </p:stCondLst>
                                  <p:childTnLst>
                                    <p:animEffect transition="out" filter="fade">
                                      <p:cBhvr>
                                        <p:cTn id="59" dur="500" tmFilter="0, 0; .2, .5; .8, .5; 1, 0"/>
                                        <p:tgtEl>
                                          <p:spTgt spid="4"/>
                                        </p:tgtEl>
                                      </p:cBhvr>
                                    </p:animEffect>
                                    <p:animScale>
                                      <p:cBhvr>
                                        <p:cTn id="60"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10002"/>
            <a:ext cx="2371477" cy="411480"/>
          </a:xfrm>
        </p:spPr>
        <p:txBody>
          <a:bodyPr/>
          <a:lstStyle/>
          <a:p>
            <a:r>
              <a:rPr lang="en-US" b="1" dirty="0"/>
              <a:t>Asset Inventory</a:t>
            </a:r>
            <a:br>
              <a:rPr lang="en-US" b="1" dirty="0"/>
            </a:br>
            <a:endParaRPr lang="en-US" b="1" dirty="0"/>
          </a:p>
        </p:txBody>
      </p:sp>
      <p:grpSp>
        <p:nvGrpSpPr>
          <p:cNvPr id="25" name="Group 24">
            <a:extLst>
              <a:ext uri="{FF2B5EF4-FFF2-40B4-BE49-F238E27FC236}">
                <a16:creationId xmlns:a16="http://schemas.microsoft.com/office/drawing/2014/main" id="{F02EA6C4-65F2-44F8-BCF7-3EE3B1B4524B}"/>
              </a:ext>
            </a:extLst>
          </p:cNvPr>
          <p:cNvGrpSpPr/>
          <p:nvPr/>
        </p:nvGrpSpPr>
        <p:grpSpPr>
          <a:xfrm>
            <a:off x="1057161" y="621482"/>
            <a:ext cx="7029677" cy="4256388"/>
            <a:chOff x="1380663" y="565486"/>
            <a:chExt cx="7029677" cy="4256388"/>
          </a:xfrm>
        </p:grpSpPr>
        <p:sp>
          <p:nvSpPr>
            <p:cNvPr id="14" name="TextBox 13">
              <a:extLst>
                <a:ext uri="{FF2B5EF4-FFF2-40B4-BE49-F238E27FC236}">
                  <a16:creationId xmlns:a16="http://schemas.microsoft.com/office/drawing/2014/main" id="{AE6981D5-4BB4-407F-A849-3EBBE0006089}"/>
                </a:ext>
              </a:extLst>
            </p:cNvPr>
            <p:cNvSpPr txBox="1"/>
            <p:nvPr/>
          </p:nvSpPr>
          <p:spPr>
            <a:xfrm>
              <a:off x="5187591" y="2014301"/>
              <a:ext cx="3222749" cy="923330"/>
            </a:xfrm>
            <a:prstGeom prst="rect">
              <a:avLst/>
            </a:prstGeom>
            <a:noFill/>
          </p:spPr>
          <p:txBody>
            <a:bodyPr wrap="square" rtlCol="0">
              <a:spAutoFit/>
            </a:bodyPr>
            <a:lstStyle/>
            <a:p>
              <a:pPr algn="ctr"/>
              <a:r>
                <a:rPr lang="en-US" b="1" dirty="0">
                  <a:solidFill>
                    <a:srgbClr val="066939"/>
                  </a:solidFill>
                </a:rPr>
                <a:t>Asset Inventory</a:t>
              </a:r>
            </a:p>
            <a:p>
              <a:pPr algn="ctr"/>
              <a:r>
                <a:rPr lang="en-US" i="1" dirty="0">
                  <a:solidFill>
                    <a:srgbClr val="066939"/>
                  </a:solidFill>
                </a:rPr>
                <a:t>Maintained in central repository, responsibility formally tracked and measured</a:t>
              </a:r>
            </a:p>
          </p:txBody>
        </p:sp>
        <p:sp>
          <p:nvSpPr>
            <p:cNvPr id="15" name="TextBox 14">
              <a:extLst>
                <a:ext uri="{FF2B5EF4-FFF2-40B4-BE49-F238E27FC236}">
                  <a16:creationId xmlns:a16="http://schemas.microsoft.com/office/drawing/2014/main" id="{C53A4493-C768-40B8-9FB5-0C299B9F2304}"/>
                </a:ext>
              </a:extLst>
            </p:cNvPr>
            <p:cNvSpPr txBox="1"/>
            <p:nvPr/>
          </p:nvSpPr>
          <p:spPr>
            <a:xfrm>
              <a:off x="1380663" y="2103972"/>
              <a:ext cx="2608905" cy="715581"/>
            </a:xfrm>
            <a:prstGeom prst="rect">
              <a:avLst/>
            </a:prstGeom>
            <a:noFill/>
          </p:spPr>
          <p:txBody>
            <a:bodyPr wrap="square" rtlCol="0">
              <a:spAutoFit/>
            </a:bodyPr>
            <a:lstStyle/>
            <a:p>
              <a:pPr algn="ctr"/>
              <a:r>
                <a:rPr lang="en-US" b="1" dirty="0">
                  <a:solidFill>
                    <a:srgbClr val="066939"/>
                  </a:solidFill>
                </a:rPr>
                <a:t>Vulnerability and Control Metrics </a:t>
              </a:r>
            </a:p>
            <a:p>
              <a:pPr algn="ctr"/>
              <a:r>
                <a:rPr lang="en-US" i="1" dirty="0">
                  <a:solidFill>
                    <a:srgbClr val="066939"/>
                  </a:solidFill>
                </a:rPr>
                <a:t>Generated for all Assets</a:t>
              </a:r>
            </a:p>
          </p:txBody>
        </p:sp>
        <p:sp>
          <p:nvSpPr>
            <p:cNvPr id="16" name="TextBox 15">
              <a:extLst>
                <a:ext uri="{FF2B5EF4-FFF2-40B4-BE49-F238E27FC236}">
                  <a16:creationId xmlns:a16="http://schemas.microsoft.com/office/drawing/2014/main" id="{8C1700AD-AA0D-4AE1-9A1E-ACC071C943EC}"/>
                </a:ext>
              </a:extLst>
            </p:cNvPr>
            <p:cNvSpPr txBox="1"/>
            <p:nvPr/>
          </p:nvSpPr>
          <p:spPr>
            <a:xfrm>
              <a:off x="2242268" y="565486"/>
              <a:ext cx="4950861" cy="1338828"/>
            </a:xfrm>
            <a:prstGeom prst="rect">
              <a:avLst/>
            </a:prstGeom>
            <a:noFill/>
          </p:spPr>
          <p:txBody>
            <a:bodyPr wrap="square" rtlCol="0">
              <a:spAutoFit/>
            </a:bodyPr>
            <a:lstStyle/>
            <a:p>
              <a:pPr algn="ctr"/>
              <a:r>
                <a:rPr lang="en-US" b="1" dirty="0">
                  <a:solidFill>
                    <a:srgbClr val="066939"/>
                  </a:solidFill>
                </a:rPr>
                <a:t>Asset Inventory Accountability for Asset Owners</a:t>
              </a:r>
            </a:p>
            <a:p>
              <a:pPr algn="ctr"/>
              <a:r>
                <a:rPr lang="en-US" i="1" dirty="0">
                  <a:solidFill>
                    <a:srgbClr val="066939"/>
                  </a:solidFill>
                </a:rPr>
                <a:t>aligned with Business Management, specified via formal performance objectives</a:t>
              </a:r>
            </a:p>
            <a:p>
              <a:pPr algn="ctr"/>
              <a:r>
                <a:rPr lang="en-US" i="1" dirty="0">
                  <a:solidFill>
                    <a:srgbClr val="066939"/>
                  </a:solidFill>
                </a:rPr>
                <a:t> measured as part of </a:t>
              </a:r>
            </a:p>
            <a:p>
              <a:pPr algn="ctr"/>
              <a:r>
                <a:rPr lang="en-US" i="1" dirty="0">
                  <a:solidFill>
                    <a:srgbClr val="066939"/>
                  </a:solidFill>
                </a:rPr>
                <a:t>performance review</a:t>
              </a:r>
            </a:p>
            <a:p>
              <a:pPr algn="ctr"/>
              <a:endParaRPr lang="en-US" i="1" dirty="0">
                <a:solidFill>
                  <a:srgbClr val="066939"/>
                </a:solidFill>
              </a:endParaRPr>
            </a:p>
          </p:txBody>
        </p:sp>
        <p:sp>
          <p:nvSpPr>
            <p:cNvPr id="17" name="TextBox 16">
              <a:extLst>
                <a:ext uri="{FF2B5EF4-FFF2-40B4-BE49-F238E27FC236}">
                  <a16:creationId xmlns:a16="http://schemas.microsoft.com/office/drawing/2014/main" id="{CF19E2A8-508A-48C2-9B80-E53FC0435503}"/>
                </a:ext>
              </a:extLst>
            </p:cNvPr>
            <p:cNvSpPr txBox="1"/>
            <p:nvPr/>
          </p:nvSpPr>
          <p:spPr>
            <a:xfrm>
              <a:off x="3527680" y="3483046"/>
              <a:ext cx="2226365" cy="1338828"/>
            </a:xfrm>
            <a:prstGeom prst="rect">
              <a:avLst/>
            </a:prstGeom>
            <a:noFill/>
          </p:spPr>
          <p:txBody>
            <a:bodyPr wrap="square" rtlCol="0">
              <a:spAutoFit/>
            </a:bodyPr>
            <a:lstStyle/>
            <a:p>
              <a:pPr algn="ctr"/>
              <a:r>
                <a:rPr lang="en-US" b="1" dirty="0">
                  <a:solidFill>
                    <a:srgbClr val="066939"/>
                  </a:solidFill>
                </a:rPr>
                <a:t>Risk-Appetite Based Control Targets per Asset Category </a:t>
              </a:r>
            </a:p>
            <a:p>
              <a:pPr algn="ctr"/>
              <a:r>
                <a:rPr lang="en-US" i="1" dirty="0">
                  <a:solidFill>
                    <a:srgbClr val="066939"/>
                  </a:solidFill>
                </a:rPr>
                <a:t>Set by Enterprise</a:t>
              </a:r>
            </a:p>
            <a:p>
              <a:pPr algn="ctr"/>
              <a:r>
                <a:rPr lang="en-US" i="1" dirty="0">
                  <a:solidFill>
                    <a:srgbClr val="066939"/>
                  </a:solidFill>
                </a:rPr>
                <a:t>Cybersecurity Policies and Standards</a:t>
              </a:r>
            </a:p>
          </p:txBody>
        </p:sp>
        <p:sp>
          <p:nvSpPr>
            <p:cNvPr id="18" name="Arrow: Bent 17">
              <a:extLst>
                <a:ext uri="{FF2B5EF4-FFF2-40B4-BE49-F238E27FC236}">
                  <a16:creationId xmlns:a16="http://schemas.microsoft.com/office/drawing/2014/main" id="{AB7E7B3E-D762-467C-A9A8-3853FD9B2846}"/>
                </a:ext>
              </a:extLst>
            </p:cNvPr>
            <p:cNvSpPr/>
            <p:nvPr/>
          </p:nvSpPr>
          <p:spPr>
            <a:xfrm>
              <a:off x="2543821" y="1085942"/>
              <a:ext cx="888602" cy="870857"/>
            </a:xfrm>
            <a:prstGeom prst="bentArrow">
              <a:avLst/>
            </a:prstGeom>
            <a:solidFill>
              <a:srgbClr val="066939"/>
            </a:solidFill>
            <a:ln>
              <a:solidFill>
                <a:srgbClr val="066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66939"/>
                </a:solidFill>
              </a:endParaRPr>
            </a:p>
          </p:txBody>
        </p:sp>
        <p:sp>
          <p:nvSpPr>
            <p:cNvPr id="19" name="Arrow: Bent 18">
              <a:extLst>
                <a:ext uri="{FF2B5EF4-FFF2-40B4-BE49-F238E27FC236}">
                  <a16:creationId xmlns:a16="http://schemas.microsoft.com/office/drawing/2014/main" id="{7EA06D97-AC1F-445B-A204-18CF251CECF3}"/>
                </a:ext>
              </a:extLst>
            </p:cNvPr>
            <p:cNvSpPr/>
            <p:nvPr/>
          </p:nvSpPr>
          <p:spPr>
            <a:xfrm rot="16200000">
              <a:off x="2491633" y="3038746"/>
              <a:ext cx="888602" cy="870857"/>
            </a:xfrm>
            <a:prstGeom prst="bentArrow">
              <a:avLst/>
            </a:prstGeom>
            <a:solidFill>
              <a:srgbClr val="066939"/>
            </a:solidFill>
            <a:ln>
              <a:solidFill>
                <a:srgbClr val="066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66939"/>
                </a:solidFill>
              </a:endParaRPr>
            </a:p>
          </p:txBody>
        </p:sp>
        <p:sp>
          <p:nvSpPr>
            <p:cNvPr id="20" name="Arrow: Bent 19">
              <a:extLst>
                <a:ext uri="{FF2B5EF4-FFF2-40B4-BE49-F238E27FC236}">
                  <a16:creationId xmlns:a16="http://schemas.microsoft.com/office/drawing/2014/main" id="{5AEA6A0A-BB90-4718-9FF3-ED56C1B8BC27}"/>
                </a:ext>
              </a:extLst>
            </p:cNvPr>
            <p:cNvSpPr/>
            <p:nvPr/>
          </p:nvSpPr>
          <p:spPr>
            <a:xfrm rot="5400000">
              <a:off x="6112404" y="1137761"/>
              <a:ext cx="868680" cy="886968"/>
            </a:xfrm>
            <a:prstGeom prst="bentArrow">
              <a:avLst/>
            </a:prstGeom>
            <a:solidFill>
              <a:srgbClr val="066939"/>
            </a:solidFill>
            <a:ln>
              <a:solidFill>
                <a:srgbClr val="066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66939"/>
                </a:solidFill>
              </a:endParaRPr>
            </a:p>
          </p:txBody>
        </p:sp>
        <p:sp>
          <p:nvSpPr>
            <p:cNvPr id="21" name="Arrow: Bent 20">
              <a:extLst>
                <a:ext uri="{FF2B5EF4-FFF2-40B4-BE49-F238E27FC236}">
                  <a16:creationId xmlns:a16="http://schemas.microsoft.com/office/drawing/2014/main" id="{E7ECFA63-4AFE-4515-9B61-E1C0A7C8ACCA}"/>
                </a:ext>
              </a:extLst>
            </p:cNvPr>
            <p:cNvSpPr/>
            <p:nvPr/>
          </p:nvSpPr>
          <p:spPr>
            <a:xfrm rot="10800000">
              <a:off x="5910364" y="3047618"/>
              <a:ext cx="888602" cy="870857"/>
            </a:xfrm>
            <a:prstGeom prst="bentArrow">
              <a:avLst/>
            </a:prstGeom>
            <a:solidFill>
              <a:srgbClr val="066939"/>
            </a:solidFill>
            <a:ln>
              <a:solidFill>
                <a:srgbClr val="066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66939"/>
                </a:solidFill>
              </a:endParaRPr>
            </a:p>
          </p:txBody>
        </p:sp>
      </p:grpSp>
      <p:pic>
        <p:nvPicPr>
          <p:cNvPr id="24" name="Picture 23">
            <a:extLst>
              <a:ext uri="{FF2B5EF4-FFF2-40B4-BE49-F238E27FC236}">
                <a16:creationId xmlns:a16="http://schemas.microsoft.com/office/drawing/2014/main" id="{4959E1C2-CF7E-4FEF-B95F-455CFCCA8ED7}"/>
              </a:ext>
            </a:extLst>
          </p:cNvPr>
          <p:cNvPicPr>
            <a:picLocks noChangeAspect="1"/>
          </p:cNvPicPr>
          <p:nvPr/>
        </p:nvPicPr>
        <p:blipFill>
          <a:blip r:embed="rId2"/>
          <a:stretch>
            <a:fillRect/>
          </a:stretch>
        </p:blipFill>
        <p:spPr>
          <a:xfrm>
            <a:off x="630665" y="669203"/>
            <a:ext cx="7754432" cy="2324424"/>
          </a:xfrm>
          <a:prstGeom prst="rect">
            <a:avLst/>
          </a:prstGeom>
        </p:spPr>
      </p:pic>
      <p:pic>
        <p:nvPicPr>
          <p:cNvPr id="27" name="Picture 26">
            <a:extLst>
              <a:ext uri="{FF2B5EF4-FFF2-40B4-BE49-F238E27FC236}">
                <a16:creationId xmlns:a16="http://schemas.microsoft.com/office/drawing/2014/main" id="{4216D6C9-2CAA-4258-BB89-B4147D686E3C}"/>
              </a:ext>
            </a:extLst>
          </p:cNvPr>
          <p:cNvPicPr>
            <a:picLocks noChangeAspect="1"/>
          </p:cNvPicPr>
          <p:nvPr/>
        </p:nvPicPr>
        <p:blipFill>
          <a:blip r:embed="rId3"/>
          <a:stretch>
            <a:fillRect/>
          </a:stretch>
        </p:blipFill>
        <p:spPr>
          <a:xfrm>
            <a:off x="2982549" y="2798986"/>
            <a:ext cx="3523652" cy="2283226"/>
          </a:xfrm>
          <a:prstGeom prst="rect">
            <a:avLst/>
          </a:prstGeom>
        </p:spPr>
      </p:pic>
      <p:sp>
        <p:nvSpPr>
          <p:cNvPr id="28" name="TextBox 27">
            <a:extLst>
              <a:ext uri="{FF2B5EF4-FFF2-40B4-BE49-F238E27FC236}">
                <a16:creationId xmlns:a16="http://schemas.microsoft.com/office/drawing/2014/main" id="{511377EC-F560-4B25-8D4F-2AAEACEDB62C}"/>
              </a:ext>
            </a:extLst>
          </p:cNvPr>
          <p:cNvSpPr txBox="1"/>
          <p:nvPr/>
        </p:nvSpPr>
        <p:spPr>
          <a:xfrm>
            <a:off x="0" y="4928056"/>
            <a:ext cx="1476686" cy="215444"/>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66939"/>
                </a:solidFill>
                <a:effectLst/>
                <a:uLnTx/>
                <a:uFillTx/>
                <a:latin typeface="Calibri" panose="020F0502020204030204"/>
                <a:ea typeface="+mn-ea"/>
                <a:cs typeface="+mn-cs"/>
              </a:rPr>
              <a:t>©Decision Framework Systems</a:t>
            </a:r>
          </a:p>
        </p:txBody>
      </p:sp>
    </p:spTree>
    <p:extLst>
      <p:ext uri="{BB962C8B-B14F-4D97-AF65-F5344CB8AC3E}">
        <p14:creationId xmlns:p14="http://schemas.microsoft.com/office/powerpoint/2010/main" val="235281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87EE45D-8B36-470E-833C-E4C04A63F4D5}"/>
              </a:ext>
            </a:extLst>
          </p:cNvPr>
          <p:cNvPicPr>
            <a:picLocks noChangeAspect="1"/>
          </p:cNvPicPr>
          <p:nvPr/>
        </p:nvPicPr>
        <p:blipFill>
          <a:blip r:embed="rId2"/>
          <a:stretch>
            <a:fillRect/>
          </a:stretch>
        </p:blipFill>
        <p:spPr>
          <a:xfrm>
            <a:off x="4796100" y="674307"/>
            <a:ext cx="2706873" cy="4170445"/>
          </a:xfrm>
          <a:prstGeom prst="rect">
            <a:avLst/>
          </a:prstGeom>
        </p:spPr>
      </p:pic>
      <p:sp>
        <p:nvSpPr>
          <p:cNvPr id="2" name="Title 1"/>
          <p:cNvSpPr>
            <a:spLocks noGrp="1"/>
          </p:cNvSpPr>
          <p:nvPr>
            <p:ph type="title"/>
          </p:nvPr>
        </p:nvSpPr>
        <p:spPr>
          <a:xfrm>
            <a:off x="228600" y="249830"/>
            <a:ext cx="8229600" cy="411480"/>
          </a:xfrm>
        </p:spPr>
        <p:txBody>
          <a:bodyPr/>
          <a:lstStyle/>
          <a:p>
            <a:r>
              <a:rPr lang="en-US" b="1" dirty="0"/>
              <a:t>Threat-based Risk Register</a:t>
            </a:r>
            <a:br>
              <a:rPr lang="en-US" b="1" dirty="0"/>
            </a:br>
            <a:br>
              <a:rPr lang="en-US" b="1" dirty="0"/>
            </a:br>
            <a:endParaRPr lang="en-US" b="1" dirty="0"/>
          </a:p>
        </p:txBody>
      </p:sp>
      <p:sp>
        <p:nvSpPr>
          <p:cNvPr id="4" name="Footer Placeholder 3"/>
          <p:cNvSpPr>
            <a:spLocks noGrp="1"/>
          </p:cNvSpPr>
          <p:nvPr>
            <p:ph type="ftr" sz="quarter" idx="3"/>
          </p:nvPr>
        </p:nvSpPr>
        <p:spPr/>
        <p:txBody>
          <a:bodyPr/>
          <a:lstStyle/>
          <a:p>
            <a:pPr eaLnBrk="0" fontAlgn="base" hangingPunct="0">
              <a:spcBef>
                <a:spcPct val="0"/>
              </a:spcBef>
              <a:spcAft>
                <a:spcPct val="0"/>
              </a:spcAft>
              <a:defRPr/>
            </a:pPr>
            <a:r>
              <a:rPr lang="en-US"/>
              <a:t>PSEG CONFIDENTIAL</a:t>
            </a:r>
            <a:endParaRPr lang="en-US" dirty="0"/>
          </a:p>
        </p:txBody>
      </p:sp>
      <p:pic>
        <p:nvPicPr>
          <p:cNvPr id="6" name="Picture 5">
            <a:extLst>
              <a:ext uri="{FF2B5EF4-FFF2-40B4-BE49-F238E27FC236}">
                <a16:creationId xmlns:a16="http://schemas.microsoft.com/office/drawing/2014/main" id="{3E5AA328-0F58-4EA6-8E0C-5C416083FF5F}"/>
              </a:ext>
            </a:extLst>
          </p:cNvPr>
          <p:cNvPicPr>
            <a:picLocks noChangeAspect="1"/>
          </p:cNvPicPr>
          <p:nvPr/>
        </p:nvPicPr>
        <p:blipFill>
          <a:blip r:embed="rId2"/>
          <a:stretch>
            <a:fillRect/>
          </a:stretch>
        </p:blipFill>
        <p:spPr>
          <a:xfrm>
            <a:off x="4572000" y="0"/>
            <a:ext cx="3338445" cy="5143500"/>
          </a:xfrm>
          <a:prstGeom prst="rect">
            <a:avLst/>
          </a:prstGeom>
        </p:spPr>
      </p:pic>
      <p:pic>
        <p:nvPicPr>
          <p:cNvPr id="11" name="Picture 10">
            <a:extLst>
              <a:ext uri="{FF2B5EF4-FFF2-40B4-BE49-F238E27FC236}">
                <a16:creationId xmlns:a16="http://schemas.microsoft.com/office/drawing/2014/main" id="{C1EE9EF1-2B41-42B8-80A6-FBF6C2FD1CFC}"/>
              </a:ext>
            </a:extLst>
          </p:cNvPr>
          <p:cNvPicPr>
            <a:picLocks noChangeAspect="1"/>
          </p:cNvPicPr>
          <p:nvPr/>
        </p:nvPicPr>
        <p:blipFill>
          <a:blip r:embed="rId3"/>
          <a:stretch>
            <a:fillRect/>
          </a:stretch>
        </p:blipFill>
        <p:spPr>
          <a:xfrm>
            <a:off x="4505471" y="0"/>
            <a:ext cx="3736835" cy="5143500"/>
          </a:xfrm>
          <a:prstGeom prst="rect">
            <a:avLst/>
          </a:prstGeom>
        </p:spPr>
      </p:pic>
      <p:sp>
        <p:nvSpPr>
          <p:cNvPr id="13" name="Arrow: Right 12">
            <a:extLst>
              <a:ext uri="{FF2B5EF4-FFF2-40B4-BE49-F238E27FC236}">
                <a16:creationId xmlns:a16="http://schemas.microsoft.com/office/drawing/2014/main" id="{2AB12FB9-FA35-4141-928D-32D186084CBB}"/>
              </a:ext>
            </a:extLst>
          </p:cNvPr>
          <p:cNvSpPr/>
          <p:nvPr/>
        </p:nvSpPr>
        <p:spPr>
          <a:xfrm>
            <a:off x="2961636" y="1992427"/>
            <a:ext cx="1086787" cy="341339"/>
          </a:xfrm>
          <a:prstGeom prst="rightArrow">
            <a:avLst/>
          </a:prstGeom>
          <a:solidFill>
            <a:srgbClr val="066939"/>
          </a:solidFill>
          <a:ln>
            <a:solidFill>
              <a:srgbClr val="066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CD5FE412-C92B-4397-B0B1-B1344ED87A1E}"/>
              </a:ext>
            </a:extLst>
          </p:cNvPr>
          <p:cNvGrpSpPr/>
          <p:nvPr/>
        </p:nvGrpSpPr>
        <p:grpSpPr>
          <a:xfrm>
            <a:off x="5096786" y="249830"/>
            <a:ext cx="3037759" cy="4888039"/>
            <a:chOff x="5096786" y="249830"/>
            <a:chExt cx="3037759" cy="4888039"/>
          </a:xfrm>
        </p:grpSpPr>
        <p:sp>
          <p:nvSpPr>
            <p:cNvPr id="15" name="Rectangle: Rounded Corners 14">
              <a:extLst>
                <a:ext uri="{FF2B5EF4-FFF2-40B4-BE49-F238E27FC236}">
                  <a16:creationId xmlns:a16="http://schemas.microsoft.com/office/drawing/2014/main" id="{7996E605-8761-4C5C-A20E-F5BA01655EA6}"/>
                </a:ext>
              </a:extLst>
            </p:cNvPr>
            <p:cNvSpPr/>
            <p:nvPr/>
          </p:nvSpPr>
          <p:spPr>
            <a:xfrm>
              <a:off x="5096786" y="249830"/>
              <a:ext cx="524786" cy="227248"/>
            </a:xfrm>
            <a:prstGeom prst="roundRect">
              <a:avLst/>
            </a:prstGeom>
            <a:noFill/>
            <a:ln>
              <a:solidFill>
                <a:srgbClr val="066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C2E1A8FD-34D7-4DC1-8CF5-9BD57F9FAD48}"/>
                </a:ext>
              </a:extLst>
            </p:cNvPr>
            <p:cNvSpPr/>
            <p:nvPr/>
          </p:nvSpPr>
          <p:spPr>
            <a:xfrm>
              <a:off x="5193529" y="2867132"/>
              <a:ext cx="2941016" cy="512171"/>
            </a:xfrm>
            <a:prstGeom prst="roundRect">
              <a:avLst/>
            </a:prstGeom>
            <a:noFill/>
            <a:ln>
              <a:solidFill>
                <a:srgbClr val="066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11B62369-93DB-4758-A12A-35B3B5A0D6E5}"/>
                </a:ext>
              </a:extLst>
            </p:cNvPr>
            <p:cNvSpPr/>
            <p:nvPr/>
          </p:nvSpPr>
          <p:spPr>
            <a:xfrm>
              <a:off x="5177627" y="4993419"/>
              <a:ext cx="443945" cy="144450"/>
            </a:xfrm>
            <a:prstGeom prst="roundRect">
              <a:avLst/>
            </a:prstGeom>
            <a:noFill/>
            <a:ln>
              <a:solidFill>
                <a:srgbClr val="066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C0DD3389-756E-4A78-9897-1757FBB38006}"/>
              </a:ext>
            </a:extLst>
          </p:cNvPr>
          <p:cNvSpPr txBox="1"/>
          <p:nvPr/>
        </p:nvSpPr>
        <p:spPr>
          <a:xfrm>
            <a:off x="333955" y="1828799"/>
            <a:ext cx="62005" cy="1831805"/>
          </a:xfrm>
          <a:prstGeom prst="rect">
            <a:avLst/>
          </a:prstGeom>
          <a:noFill/>
        </p:spPr>
        <p:txBody>
          <a:bodyPr wrap="square" rtlCol="0">
            <a:spAutoFit/>
          </a:bodyPr>
          <a:lstStyle/>
          <a:p>
            <a:endParaRPr lang="en-US" dirty="0"/>
          </a:p>
        </p:txBody>
      </p:sp>
      <p:sp>
        <p:nvSpPr>
          <p:cNvPr id="27" name="Rectangle 3">
            <a:extLst>
              <a:ext uri="{FF2B5EF4-FFF2-40B4-BE49-F238E27FC236}">
                <a16:creationId xmlns:a16="http://schemas.microsoft.com/office/drawing/2014/main" id="{C19B75C6-103A-49FC-948A-DB983089F1CA}"/>
              </a:ext>
            </a:extLst>
          </p:cNvPr>
          <p:cNvSpPr>
            <a:spLocks noChangeArrowheads="1"/>
          </p:cNvSpPr>
          <p:nvPr/>
        </p:nvSpPr>
        <p:spPr bwMode="auto">
          <a:xfrm>
            <a:off x="333955" y="1118048"/>
            <a:ext cx="2139487" cy="2431435"/>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230188" algn="l"/>
                <a:tab pos="461963" algn="l"/>
                <a:tab pos="684213" algn="l"/>
              </a:tabLst>
            </a:pPr>
            <a:r>
              <a:rPr kumimoji="0" lang="en-US" altLang="en-US" sz="1200" b="1" i="0" u="sng" strike="noStrike" cap="none" normalizeH="0" baseline="0" dirty="0">
                <a:ln>
                  <a:noFill/>
                </a:ln>
                <a:solidFill>
                  <a:srgbClr val="066939"/>
                </a:solidFill>
                <a:effectLst/>
                <a:latin typeface="Arial Unicode MS"/>
              </a:rPr>
              <a:t>Custom Risk Hierarchy:</a:t>
            </a:r>
          </a:p>
          <a:p>
            <a:pPr marL="0" marR="0" lvl="0" indent="0" algn="l" defTabSz="914400" rtl="0" eaLnBrk="0" fontAlgn="base" latinLnBrk="0" hangingPunct="0">
              <a:lnSpc>
                <a:spcPct val="100000"/>
              </a:lnSpc>
              <a:spcBef>
                <a:spcPct val="0"/>
              </a:spcBef>
              <a:spcAft>
                <a:spcPct val="0"/>
              </a:spcAft>
              <a:buClrTx/>
              <a:buSzTx/>
              <a:buFontTx/>
              <a:buNone/>
              <a:tabLst>
                <a:tab pos="230188" algn="l"/>
                <a:tab pos="461963" algn="l"/>
                <a:tab pos="684213" algn="l"/>
              </a:tabLst>
            </a:pPr>
            <a:r>
              <a:rPr kumimoji="0" lang="en-US" altLang="en-US" sz="1000" b="0" i="0" u="none" strike="noStrike" cap="none" normalizeH="0" baseline="0" dirty="0">
                <a:ln>
                  <a:noFill/>
                </a:ln>
                <a:solidFill>
                  <a:srgbClr val="066939"/>
                </a:solidFill>
                <a:effectLst/>
                <a:latin typeface="Arial Unicode MS"/>
              </a:rPr>
              <a:t>Cybersecurity</a:t>
            </a:r>
          </a:p>
          <a:p>
            <a:pPr marL="0" marR="0" lvl="0" indent="0" algn="l" defTabSz="914400" rtl="0" eaLnBrk="0" fontAlgn="base" latinLnBrk="0" hangingPunct="0">
              <a:lnSpc>
                <a:spcPct val="100000"/>
              </a:lnSpc>
              <a:spcBef>
                <a:spcPct val="0"/>
              </a:spcBef>
              <a:spcAft>
                <a:spcPct val="0"/>
              </a:spcAft>
              <a:buClrTx/>
              <a:buSzTx/>
              <a:buFontTx/>
              <a:buNone/>
              <a:tabLst>
                <a:tab pos="230188" algn="l"/>
                <a:tab pos="461963" algn="l"/>
                <a:tab pos="684213" algn="l"/>
              </a:tabLst>
            </a:pPr>
            <a:r>
              <a:rPr kumimoji="0" lang="en-US" altLang="en-US" sz="1000" b="0" i="0" u="none" strike="noStrike" cap="none" normalizeH="0" baseline="0" dirty="0">
                <a:ln>
                  <a:noFill/>
                </a:ln>
                <a:solidFill>
                  <a:srgbClr val="066939"/>
                </a:solidFill>
                <a:effectLst/>
                <a:latin typeface="Arial Unicode MS"/>
              </a:rPr>
              <a:t>|---Business Disruption </a:t>
            </a:r>
          </a:p>
          <a:p>
            <a:pPr marL="0" marR="0" lvl="0" indent="0" algn="l" defTabSz="914400" rtl="0" eaLnBrk="0" fontAlgn="base" latinLnBrk="0" hangingPunct="0">
              <a:lnSpc>
                <a:spcPct val="100000"/>
              </a:lnSpc>
              <a:spcBef>
                <a:spcPct val="0"/>
              </a:spcBef>
              <a:spcAft>
                <a:spcPct val="0"/>
              </a:spcAft>
              <a:buClrTx/>
              <a:buSzTx/>
              <a:buFontTx/>
              <a:buNone/>
              <a:tabLst>
                <a:tab pos="230188" algn="l"/>
                <a:tab pos="461963" algn="l"/>
                <a:tab pos="684213" algn="l"/>
              </a:tabLst>
            </a:pPr>
            <a:r>
              <a:rPr kumimoji="0" lang="en-US" altLang="en-US" sz="1000" b="0" i="0" u="none" strike="noStrike" cap="none" normalizeH="0" baseline="0" dirty="0">
                <a:ln>
                  <a:noFill/>
                </a:ln>
                <a:solidFill>
                  <a:srgbClr val="066939"/>
                </a:solidFill>
                <a:effectLst/>
                <a:latin typeface="Arial Unicode MS"/>
              </a:rPr>
              <a:t>|    |---Data Integrity Attack </a:t>
            </a:r>
          </a:p>
          <a:p>
            <a:pPr marL="0" marR="0" lvl="0" indent="0" algn="l" defTabSz="914400" rtl="0" eaLnBrk="0" fontAlgn="base" latinLnBrk="0" hangingPunct="0">
              <a:lnSpc>
                <a:spcPct val="100000"/>
              </a:lnSpc>
              <a:spcBef>
                <a:spcPct val="0"/>
              </a:spcBef>
              <a:spcAft>
                <a:spcPct val="0"/>
              </a:spcAft>
              <a:buClrTx/>
              <a:buSzTx/>
              <a:buFontTx/>
              <a:buNone/>
              <a:tabLst>
                <a:tab pos="230188" algn="l"/>
                <a:tab pos="461963" algn="l"/>
                <a:tab pos="684213" algn="l"/>
              </a:tabLst>
            </a:pPr>
            <a:r>
              <a:rPr kumimoji="0" lang="en-US" altLang="en-US" sz="1000" b="0" i="0" u="none" strike="noStrike" cap="none" normalizeH="0" baseline="0" dirty="0">
                <a:ln>
                  <a:noFill/>
                </a:ln>
                <a:solidFill>
                  <a:srgbClr val="066939"/>
                </a:solidFill>
                <a:effectLst/>
                <a:latin typeface="Arial Unicode MS"/>
              </a:rPr>
              <a:t>|    |---Denial of Service </a:t>
            </a:r>
          </a:p>
          <a:p>
            <a:pPr marL="0" marR="0" lvl="0" indent="0" algn="l" defTabSz="914400" rtl="0" eaLnBrk="0" fontAlgn="base" latinLnBrk="0" hangingPunct="0">
              <a:lnSpc>
                <a:spcPct val="100000"/>
              </a:lnSpc>
              <a:spcBef>
                <a:spcPct val="0"/>
              </a:spcBef>
              <a:spcAft>
                <a:spcPct val="0"/>
              </a:spcAft>
              <a:buClrTx/>
              <a:buSzTx/>
              <a:buFontTx/>
              <a:buNone/>
              <a:tabLst>
                <a:tab pos="230188" algn="l"/>
                <a:tab pos="461963" algn="l"/>
                <a:tab pos="684213" algn="l"/>
              </a:tabLst>
            </a:pPr>
            <a:r>
              <a:rPr kumimoji="0" lang="en-US" altLang="en-US" sz="1000" b="0" i="0" u="none" strike="noStrike" cap="none" normalizeH="0" baseline="0" dirty="0">
                <a:ln>
                  <a:noFill/>
                </a:ln>
                <a:solidFill>
                  <a:srgbClr val="066939"/>
                </a:solidFill>
                <a:effectLst/>
                <a:latin typeface="Arial Unicode MS"/>
              </a:rPr>
              <a:t>|---Malware Infection </a:t>
            </a:r>
          </a:p>
          <a:p>
            <a:pPr marL="0" marR="0" lvl="0" indent="0" algn="l" defTabSz="914400" rtl="0" eaLnBrk="0" fontAlgn="base" latinLnBrk="0" hangingPunct="0">
              <a:lnSpc>
                <a:spcPct val="100000"/>
              </a:lnSpc>
              <a:spcBef>
                <a:spcPct val="0"/>
              </a:spcBef>
              <a:spcAft>
                <a:spcPct val="0"/>
              </a:spcAft>
              <a:buClrTx/>
              <a:buSzTx/>
              <a:buFontTx/>
              <a:buNone/>
              <a:tabLst>
                <a:tab pos="230188" algn="l"/>
                <a:tab pos="461963" algn="l"/>
                <a:tab pos="684213" algn="l"/>
              </a:tabLst>
            </a:pPr>
            <a:r>
              <a:rPr kumimoji="0" lang="en-US" altLang="en-US" sz="1000" b="0" i="0" u="none" strike="noStrike" cap="none" normalizeH="0" baseline="0" dirty="0">
                <a:ln>
                  <a:noFill/>
                </a:ln>
                <a:solidFill>
                  <a:srgbClr val="066939"/>
                </a:solidFill>
                <a:effectLst/>
                <a:latin typeface="Arial Unicode MS"/>
              </a:rPr>
              <a:t>|---Insider Threat </a:t>
            </a:r>
          </a:p>
          <a:p>
            <a:pPr marL="0" marR="0" lvl="0" indent="0" algn="l" defTabSz="914400" rtl="0" eaLnBrk="0" fontAlgn="base" latinLnBrk="0" hangingPunct="0">
              <a:lnSpc>
                <a:spcPct val="100000"/>
              </a:lnSpc>
              <a:spcBef>
                <a:spcPct val="0"/>
              </a:spcBef>
              <a:spcAft>
                <a:spcPct val="0"/>
              </a:spcAft>
              <a:buClrTx/>
              <a:buSzTx/>
              <a:buFontTx/>
              <a:buNone/>
              <a:tabLst>
                <a:tab pos="230188" algn="l"/>
                <a:tab pos="461963" algn="l"/>
                <a:tab pos="684213" algn="l"/>
              </a:tabLst>
            </a:pPr>
            <a:r>
              <a:rPr kumimoji="0" lang="en-US" altLang="en-US" sz="1000" b="0" i="0" u="none" strike="noStrike" cap="none" normalizeH="0" baseline="0" dirty="0">
                <a:ln>
                  <a:noFill/>
                </a:ln>
                <a:solidFill>
                  <a:srgbClr val="066939"/>
                </a:solidFill>
                <a:effectLst/>
                <a:latin typeface="Arial Unicode MS"/>
              </a:rPr>
              <a:t>|    |---Phishing Email </a:t>
            </a:r>
          </a:p>
          <a:p>
            <a:pPr marL="0" marR="0" lvl="0" indent="0" algn="l" defTabSz="914400" rtl="0" eaLnBrk="0" fontAlgn="base" latinLnBrk="0" hangingPunct="0">
              <a:lnSpc>
                <a:spcPct val="100000"/>
              </a:lnSpc>
              <a:spcBef>
                <a:spcPct val="0"/>
              </a:spcBef>
              <a:spcAft>
                <a:spcPct val="0"/>
              </a:spcAft>
              <a:buClrTx/>
              <a:buSzTx/>
              <a:buFontTx/>
              <a:buNone/>
              <a:tabLst>
                <a:tab pos="230188" algn="l"/>
                <a:tab pos="461963" algn="l"/>
                <a:tab pos="684213" algn="l"/>
              </a:tabLst>
            </a:pPr>
            <a:r>
              <a:rPr kumimoji="0" lang="en-US" altLang="en-US" sz="1000" b="0" i="0" u="none" strike="noStrike" cap="none" normalizeH="0" baseline="0" dirty="0">
                <a:ln>
                  <a:noFill/>
                </a:ln>
                <a:solidFill>
                  <a:srgbClr val="066939"/>
                </a:solidFill>
                <a:effectLst/>
                <a:latin typeface="Arial Unicode MS"/>
              </a:rPr>
              <a:t>|    |---Intentional Insider Threat </a:t>
            </a:r>
          </a:p>
          <a:p>
            <a:pPr marL="0" marR="0" lvl="0" indent="0" algn="l" defTabSz="914400" rtl="0" eaLnBrk="0" fontAlgn="base" latinLnBrk="0" hangingPunct="0">
              <a:lnSpc>
                <a:spcPct val="100000"/>
              </a:lnSpc>
              <a:spcBef>
                <a:spcPct val="0"/>
              </a:spcBef>
              <a:spcAft>
                <a:spcPct val="0"/>
              </a:spcAft>
              <a:buClrTx/>
              <a:buSzTx/>
              <a:buFontTx/>
              <a:buNone/>
              <a:tabLst>
                <a:tab pos="230188" algn="l"/>
                <a:tab pos="461963" algn="l"/>
                <a:tab pos="684213" algn="l"/>
              </a:tabLst>
            </a:pPr>
            <a:r>
              <a:rPr kumimoji="0" lang="en-US" altLang="en-US" sz="1000" b="0" i="0" u="none" strike="noStrike" cap="none" normalizeH="0" baseline="0" dirty="0">
                <a:ln>
                  <a:noFill/>
                </a:ln>
                <a:solidFill>
                  <a:srgbClr val="066939"/>
                </a:solidFill>
                <a:effectLst/>
                <a:latin typeface="Arial Unicode MS"/>
              </a:rPr>
              <a:t>|    |---Accidental Insider Threat </a:t>
            </a:r>
          </a:p>
          <a:p>
            <a:pPr marL="0" marR="0" lvl="0" indent="0" algn="l" defTabSz="914400" rtl="0" eaLnBrk="0" fontAlgn="base" latinLnBrk="0" hangingPunct="0">
              <a:lnSpc>
                <a:spcPct val="100000"/>
              </a:lnSpc>
              <a:spcBef>
                <a:spcPct val="0"/>
              </a:spcBef>
              <a:spcAft>
                <a:spcPct val="0"/>
              </a:spcAft>
              <a:buClrTx/>
              <a:buSzTx/>
              <a:buFontTx/>
              <a:buNone/>
              <a:tabLst>
                <a:tab pos="230188" algn="l"/>
                <a:tab pos="461963" algn="l"/>
                <a:tab pos="684213" algn="l"/>
              </a:tabLst>
            </a:pPr>
            <a:r>
              <a:rPr kumimoji="0" lang="en-US" altLang="en-US" sz="1000" b="0" i="0" u="none" strike="noStrike" cap="none" normalizeH="0" baseline="0" dirty="0">
                <a:ln>
                  <a:noFill/>
                </a:ln>
                <a:solidFill>
                  <a:srgbClr val="066939"/>
                </a:solidFill>
                <a:effectLst/>
                <a:latin typeface="Arial Unicode MS"/>
              </a:rPr>
              <a:t>|---Data Loss </a:t>
            </a:r>
          </a:p>
          <a:p>
            <a:pPr marL="0" marR="0" lvl="0" indent="0" algn="l" defTabSz="914400" rtl="0" eaLnBrk="0" fontAlgn="base" latinLnBrk="0" hangingPunct="0">
              <a:lnSpc>
                <a:spcPct val="100000"/>
              </a:lnSpc>
              <a:spcBef>
                <a:spcPct val="0"/>
              </a:spcBef>
              <a:spcAft>
                <a:spcPct val="0"/>
              </a:spcAft>
              <a:buClrTx/>
              <a:buSzTx/>
              <a:buFontTx/>
              <a:buNone/>
              <a:tabLst>
                <a:tab pos="230188" algn="l"/>
                <a:tab pos="461963" algn="l"/>
                <a:tab pos="684213" algn="l"/>
              </a:tabLst>
            </a:pPr>
            <a:r>
              <a:rPr kumimoji="0" lang="en-US" altLang="en-US" sz="1000" b="0" i="0" u="none" strike="noStrike" cap="none" normalizeH="0" baseline="0" dirty="0">
                <a:ln>
                  <a:noFill/>
                </a:ln>
                <a:solidFill>
                  <a:srgbClr val="066939"/>
                </a:solidFill>
                <a:effectLst/>
                <a:latin typeface="Arial Unicode MS"/>
              </a:rPr>
              <a:t>|    |---Loss of Personal Records</a:t>
            </a:r>
          </a:p>
          <a:p>
            <a:pPr marL="0" marR="0" lvl="0" indent="0" algn="l" defTabSz="914400" rtl="0" eaLnBrk="0" fontAlgn="base" latinLnBrk="0" hangingPunct="0">
              <a:lnSpc>
                <a:spcPct val="100000"/>
              </a:lnSpc>
              <a:spcBef>
                <a:spcPct val="0"/>
              </a:spcBef>
              <a:spcAft>
                <a:spcPct val="0"/>
              </a:spcAft>
              <a:buClrTx/>
              <a:buSzTx/>
              <a:buFontTx/>
              <a:buNone/>
              <a:tabLst>
                <a:tab pos="230188" algn="l"/>
                <a:tab pos="461963" algn="l"/>
                <a:tab pos="684213" algn="l"/>
              </a:tabLst>
            </a:pPr>
            <a:r>
              <a:rPr kumimoji="0" lang="en-US" altLang="en-US" sz="1000" b="0" i="0" u="none" strike="noStrike" cap="none" normalizeH="0" baseline="0" dirty="0">
                <a:ln>
                  <a:noFill/>
                </a:ln>
                <a:solidFill>
                  <a:srgbClr val="066939"/>
                </a:solidFill>
                <a:effectLst/>
                <a:latin typeface="Arial Unicode MS"/>
              </a:rPr>
              <a:t>|    |---Lost or Stolen Credentials </a:t>
            </a:r>
          </a:p>
          <a:p>
            <a:pPr marL="0" marR="0" lvl="0" indent="0" algn="l" defTabSz="914400" rtl="0" eaLnBrk="0" fontAlgn="base" latinLnBrk="0" hangingPunct="0">
              <a:lnSpc>
                <a:spcPct val="100000"/>
              </a:lnSpc>
              <a:spcBef>
                <a:spcPct val="0"/>
              </a:spcBef>
              <a:spcAft>
                <a:spcPct val="0"/>
              </a:spcAft>
              <a:buClrTx/>
              <a:buSzTx/>
              <a:buFontTx/>
              <a:buNone/>
              <a:tabLst>
                <a:tab pos="230188" algn="l"/>
                <a:tab pos="461963" algn="l"/>
                <a:tab pos="684213" algn="l"/>
              </a:tabLst>
            </a:pPr>
            <a:r>
              <a:rPr kumimoji="0" lang="en-US" altLang="en-US" sz="1000" b="0" i="0" u="none" strike="noStrike" cap="none" normalizeH="0" baseline="0" dirty="0">
                <a:ln>
                  <a:noFill/>
                </a:ln>
                <a:solidFill>
                  <a:srgbClr val="066939"/>
                </a:solidFill>
                <a:effectLst/>
                <a:latin typeface="Arial Unicode MS"/>
              </a:rPr>
              <a:t>|---Misconfigurations </a:t>
            </a:r>
          </a:p>
          <a:p>
            <a:pPr marL="0" marR="0" lvl="0" indent="0" algn="l" defTabSz="914400" rtl="0" eaLnBrk="0" fontAlgn="base" latinLnBrk="0" hangingPunct="0">
              <a:lnSpc>
                <a:spcPct val="100000"/>
              </a:lnSpc>
              <a:spcBef>
                <a:spcPct val="0"/>
              </a:spcBef>
              <a:spcAft>
                <a:spcPct val="0"/>
              </a:spcAft>
              <a:buClrTx/>
              <a:buSzTx/>
              <a:buFontTx/>
              <a:buNone/>
              <a:tabLst>
                <a:tab pos="230188" algn="l"/>
                <a:tab pos="461963" algn="l"/>
                <a:tab pos="684213" algn="l"/>
              </a:tabLst>
            </a:pPr>
            <a:r>
              <a:rPr kumimoji="0" lang="en-US" altLang="en-US" sz="1000" b="0" i="0" u="none" strike="noStrike" cap="none" normalizeH="0" baseline="0" dirty="0">
                <a:ln>
                  <a:noFill/>
                </a:ln>
                <a:solidFill>
                  <a:srgbClr val="066939"/>
                </a:solidFill>
                <a:effectLst/>
                <a:latin typeface="Arial Unicode MS"/>
              </a:rPr>
              <a:t>|---Advanced Persistent Threat</a:t>
            </a:r>
            <a:r>
              <a:rPr kumimoji="0" lang="en-US" altLang="en-US" sz="600" b="0" i="0" u="none" strike="noStrike" cap="none" normalizeH="0" baseline="0" dirty="0">
                <a:ln>
                  <a:noFill/>
                </a:ln>
                <a:solidFill>
                  <a:srgbClr val="066939"/>
                </a:solidFill>
                <a:effectLst/>
              </a:rPr>
              <a:t> </a:t>
            </a:r>
            <a:endParaRPr kumimoji="0" lang="en-US" altLang="en-US" sz="1800" b="0" i="0" u="none" strike="noStrike" cap="none" normalizeH="0" baseline="0" dirty="0">
              <a:ln>
                <a:noFill/>
              </a:ln>
              <a:solidFill>
                <a:srgbClr val="066939"/>
              </a:solidFill>
              <a:effectLst/>
              <a:latin typeface="Arial" panose="020B0604020202020204" pitchFamily="34" charset="0"/>
            </a:endParaRPr>
          </a:p>
        </p:txBody>
      </p:sp>
      <p:sp>
        <p:nvSpPr>
          <p:cNvPr id="28" name="Arrow: Left 27">
            <a:extLst>
              <a:ext uri="{FF2B5EF4-FFF2-40B4-BE49-F238E27FC236}">
                <a16:creationId xmlns:a16="http://schemas.microsoft.com/office/drawing/2014/main" id="{AE9458AF-31A0-47B8-AD1B-89B740E48034}"/>
              </a:ext>
            </a:extLst>
          </p:cNvPr>
          <p:cNvSpPr/>
          <p:nvPr/>
        </p:nvSpPr>
        <p:spPr>
          <a:xfrm>
            <a:off x="2880914" y="2965241"/>
            <a:ext cx="1086787" cy="341339"/>
          </a:xfrm>
          <a:prstGeom prst="leftArrow">
            <a:avLst/>
          </a:prstGeom>
          <a:solidFill>
            <a:srgbClr val="066939"/>
          </a:solidFill>
          <a:ln>
            <a:solidFill>
              <a:srgbClr val="066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56AFAE7-0364-4BA9-B839-3F221B104D90}"/>
              </a:ext>
            </a:extLst>
          </p:cNvPr>
          <p:cNvSpPr txBox="1"/>
          <p:nvPr/>
        </p:nvSpPr>
        <p:spPr>
          <a:xfrm>
            <a:off x="0" y="4928056"/>
            <a:ext cx="1476686" cy="215444"/>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66939"/>
                </a:solidFill>
                <a:effectLst/>
                <a:uLnTx/>
                <a:uFillTx/>
                <a:latin typeface="Calibri" panose="020F0502020204030204"/>
                <a:ea typeface="+mn-ea"/>
                <a:cs typeface="+mn-cs"/>
              </a:rPr>
              <a:t>©Decision Framework Systems</a:t>
            </a:r>
          </a:p>
        </p:txBody>
      </p:sp>
    </p:spTree>
    <p:extLst>
      <p:ext uri="{BB962C8B-B14F-4D97-AF65-F5344CB8AC3E}">
        <p14:creationId xmlns:p14="http://schemas.microsoft.com/office/powerpoint/2010/main" val="362322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childTnLst>
                                </p:cTn>
                              </p:par>
                              <p:par>
                                <p:cTn id="10" presetID="42" presetClass="path" presetSubtype="0" accel="50000" decel="50000" fill="hold" nodeType="withEffect">
                                  <p:stCondLst>
                                    <p:cond delay="0"/>
                                  </p:stCondLst>
                                  <p:childTnLst>
                                    <p:animMotion origin="layout" path="M 4.16667E-6 2.46914E-7 L -0.49289 -0.00926 " pathEditMode="relative" rAng="0" ptsTypes="AA">
                                      <p:cBhvr>
                                        <p:cTn id="11" dur="2000" fill="hold"/>
                                        <p:tgtEl>
                                          <p:spTgt spid="14"/>
                                        </p:tgtEl>
                                        <p:attrNameLst>
                                          <p:attrName>ppt_x</p:attrName>
                                          <p:attrName>ppt_y</p:attrName>
                                        </p:attrNameLst>
                                      </p:cBhvr>
                                      <p:rCtr x="-24653" y="-463"/>
                                    </p:animMotion>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right)">
                                      <p:cBhvr>
                                        <p:cTn id="24" dur="500"/>
                                        <p:tgtEl>
                                          <p:spTgt spid="28"/>
                                        </p:tgtEl>
                                      </p:cBhvr>
                                    </p:animEffect>
                                  </p:childTnLst>
                                </p:cTn>
                              </p:par>
                            </p:childTnLst>
                          </p:cTn>
                        </p:par>
                        <p:par>
                          <p:cTn id="25" fill="hold">
                            <p:stCondLst>
                              <p:cond delay="500"/>
                            </p:stCondLst>
                            <p:childTnLst>
                              <p:par>
                                <p:cTn id="26" presetID="22" presetClass="entr" presetSubtype="2"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right)">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7"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55220301-FA31-4587-B864-DE42CA5AD42B}"/>
              </a:ext>
            </a:extLst>
          </p:cNvPr>
          <p:cNvPicPr>
            <a:picLocks noChangeAspect="1"/>
          </p:cNvPicPr>
          <p:nvPr/>
        </p:nvPicPr>
        <p:blipFill>
          <a:blip r:embed="rId2"/>
          <a:stretch>
            <a:fillRect/>
          </a:stretch>
        </p:blipFill>
        <p:spPr>
          <a:xfrm>
            <a:off x="4345232" y="812310"/>
            <a:ext cx="4759164" cy="3093058"/>
          </a:xfrm>
          <a:prstGeom prst="rect">
            <a:avLst/>
          </a:prstGeom>
        </p:spPr>
      </p:pic>
      <p:sp>
        <p:nvSpPr>
          <p:cNvPr id="2" name="Title 1"/>
          <p:cNvSpPr>
            <a:spLocks noGrp="1"/>
          </p:cNvSpPr>
          <p:nvPr>
            <p:ph type="title"/>
          </p:nvPr>
        </p:nvSpPr>
        <p:spPr>
          <a:xfrm>
            <a:off x="254605" y="114330"/>
            <a:ext cx="8229600" cy="411480"/>
          </a:xfrm>
        </p:spPr>
        <p:txBody>
          <a:bodyPr/>
          <a:lstStyle/>
          <a:p>
            <a:r>
              <a:rPr lang="en-US" b="1" dirty="0"/>
              <a:t>Cybersecurity Architecture</a:t>
            </a:r>
            <a:br>
              <a:rPr lang="en-US" b="1" dirty="0"/>
            </a:br>
            <a:br>
              <a:rPr lang="en-US" b="1" dirty="0"/>
            </a:br>
            <a:br>
              <a:rPr lang="en-US" b="1" dirty="0"/>
            </a:br>
            <a:endParaRPr lang="en-US" b="1" dirty="0"/>
          </a:p>
        </p:txBody>
      </p:sp>
      <p:sp>
        <p:nvSpPr>
          <p:cNvPr id="4" name="Footer Placeholder 3"/>
          <p:cNvSpPr>
            <a:spLocks noGrp="1"/>
          </p:cNvSpPr>
          <p:nvPr>
            <p:ph type="ftr" sz="quarter" idx="3"/>
          </p:nvPr>
        </p:nvSpPr>
        <p:spPr/>
        <p:txBody>
          <a:bodyPr/>
          <a:lstStyle/>
          <a:p>
            <a:pPr eaLnBrk="0" fontAlgn="base" hangingPunct="0">
              <a:spcBef>
                <a:spcPct val="0"/>
              </a:spcBef>
              <a:spcAft>
                <a:spcPct val="0"/>
              </a:spcAft>
              <a:defRPr/>
            </a:pPr>
            <a:r>
              <a:rPr lang="en-US"/>
              <a:t>PSEG CONFIDENTIAL</a:t>
            </a:r>
            <a:endParaRPr lang="en-US" dirty="0"/>
          </a:p>
        </p:txBody>
      </p:sp>
      <p:pic>
        <p:nvPicPr>
          <p:cNvPr id="12" name="Picture 11">
            <a:extLst>
              <a:ext uri="{FF2B5EF4-FFF2-40B4-BE49-F238E27FC236}">
                <a16:creationId xmlns:a16="http://schemas.microsoft.com/office/drawing/2014/main" id="{DBB6AEB8-746D-4D85-9D67-4C7F88E37B23}"/>
              </a:ext>
            </a:extLst>
          </p:cNvPr>
          <p:cNvPicPr>
            <a:picLocks noChangeAspect="1"/>
          </p:cNvPicPr>
          <p:nvPr/>
        </p:nvPicPr>
        <p:blipFill>
          <a:blip r:embed="rId3"/>
          <a:stretch>
            <a:fillRect/>
          </a:stretch>
        </p:blipFill>
        <p:spPr>
          <a:xfrm>
            <a:off x="184868" y="525810"/>
            <a:ext cx="3935896" cy="1297224"/>
          </a:xfrm>
          <a:prstGeom prst="rect">
            <a:avLst/>
          </a:prstGeom>
        </p:spPr>
      </p:pic>
      <p:pic>
        <p:nvPicPr>
          <p:cNvPr id="14" name="Picture 13">
            <a:extLst>
              <a:ext uri="{FF2B5EF4-FFF2-40B4-BE49-F238E27FC236}">
                <a16:creationId xmlns:a16="http://schemas.microsoft.com/office/drawing/2014/main" id="{FB4C870F-1A8B-4365-B7C7-4932F48DB646}"/>
              </a:ext>
            </a:extLst>
          </p:cNvPr>
          <p:cNvPicPr>
            <a:picLocks noChangeAspect="1"/>
          </p:cNvPicPr>
          <p:nvPr/>
        </p:nvPicPr>
        <p:blipFill>
          <a:blip r:embed="rId4"/>
          <a:stretch>
            <a:fillRect/>
          </a:stretch>
        </p:blipFill>
        <p:spPr>
          <a:xfrm>
            <a:off x="184868" y="1971554"/>
            <a:ext cx="3136346" cy="1333466"/>
          </a:xfrm>
          <a:prstGeom prst="rect">
            <a:avLst/>
          </a:prstGeom>
        </p:spPr>
      </p:pic>
      <p:pic>
        <p:nvPicPr>
          <p:cNvPr id="16" name="Picture 15">
            <a:extLst>
              <a:ext uri="{FF2B5EF4-FFF2-40B4-BE49-F238E27FC236}">
                <a16:creationId xmlns:a16="http://schemas.microsoft.com/office/drawing/2014/main" id="{7B2067F1-4A8C-4B87-AE03-4231B0581D85}"/>
              </a:ext>
            </a:extLst>
          </p:cNvPr>
          <p:cNvPicPr>
            <a:picLocks noChangeAspect="1"/>
          </p:cNvPicPr>
          <p:nvPr/>
        </p:nvPicPr>
        <p:blipFill>
          <a:blip r:embed="rId5"/>
          <a:stretch>
            <a:fillRect/>
          </a:stretch>
        </p:blipFill>
        <p:spPr>
          <a:xfrm>
            <a:off x="160023" y="3419221"/>
            <a:ext cx="2729293" cy="1609949"/>
          </a:xfrm>
          <a:prstGeom prst="rect">
            <a:avLst/>
          </a:prstGeom>
        </p:spPr>
      </p:pic>
      <p:cxnSp>
        <p:nvCxnSpPr>
          <p:cNvPr id="18" name="Straight Arrow Connector 17">
            <a:extLst>
              <a:ext uri="{FF2B5EF4-FFF2-40B4-BE49-F238E27FC236}">
                <a16:creationId xmlns:a16="http://schemas.microsoft.com/office/drawing/2014/main" id="{735EEEAF-B798-419B-A006-686420D12D51}"/>
              </a:ext>
            </a:extLst>
          </p:cNvPr>
          <p:cNvCxnSpPr>
            <a:cxnSpLocks/>
          </p:cNvCxnSpPr>
          <p:nvPr/>
        </p:nvCxnSpPr>
        <p:spPr>
          <a:xfrm>
            <a:off x="2889316" y="636104"/>
            <a:ext cx="1563414" cy="1399430"/>
          </a:xfrm>
          <a:prstGeom prst="straightConnector1">
            <a:avLst/>
          </a:prstGeom>
          <a:ln w="28575">
            <a:solidFill>
              <a:srgbClr val="066939"/>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9FEE8AF-947B-451E-87D8-D9C61ECAF9AE}"/>
              </a:ext>
            </a:extLst>
          </p:cNvPr>
          <p:cNvCxnSpPr>
            <a:cxnSpLocks/>
          </p:cNvCxnSpPr>
          <p:nvPr/>
        </p:nvCxnSpPr>
        <p:spPr>
          <a:xfrm>
            <a:off x="2528515" y="2260191"/>
            <a:ext cx="1924215" cy="0"/>
          </a:xfrm>
          <a:prstGeom prst="straightConnector1">
            <a:avLst/>
          </a:prstGeom>
          <a:ln w="28575">
            <a:solidFill>
              <a:srgbClr val="066939"/>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4231DE6-37CC-4F74-8F3C-C902DD500138}"/>
              </a:ext>
            </a:extLst>
          </p:cNvPr>
          <p:cNvCxnSpPr>
            <a:cxnSpLocks/>
          </p:cNvCxnSpPr>
          <p:nvPr/>
        </p:nvCxnSpPr>
        <p:spPr>
          <a:xfrm flipV="1">
            <a:off x="2433099" y="2633047"/>
            <a:ext cx="2043484" cy="989333"/>
          </a:xfrm>
          <a:prstGeom prst="straightConnector1">
            <a:avLst/>
          </a:prstGeom>
          <a:ln w="28575">
            <a:solidFill>
              <a:srgbClr val="066939"/>
            </a:solidFill>
            <a:tailEnd type="triangle"/>
          </a:ln>
        </p:spPr>
        <p:style>
          <a:lnRef idx="1">
            <a:schemeClr val="accent1"/>
          </a:lnRef>
          <a:fillRef idx="0">
            <a:schemeClr val="accent1"/>
          </a:fillRef>
          <a:effectRef idx="0">
            <a:schemeClr val="accent1"/>
          </a:effectRef>
          <a:fontRef idx="minor">
            <a:schemeClr val="tx1"/>
          </a:fontRef>
        </p:style>
      </p:cxnSp>
      <p:sp>
        <p:nvSpPr>
          <p:cNvPr id="26" name="Text Box 12">
            <a:extLst>
              <a:ext uri="{FF2B5EF4-FFF2-40B4-BE49-F238E27FC236}">
                <a16:creationId xmlns:a16="http://schemas.microsoft.com/office/drawing/2014/main" id="{32F65DA9-3091-4BB2-AE77-CA70CAA55D37}"/>
              </a:ext>
            </a:extLst>
          </p:cNvPr>
          <p:cNvSpPr txBox="1">
            <a:spLocks noChangeArrowheads="1"/>
          </p:cNvSpPr>
          <p:nvPr/>
        </p:nvSpPr>
        <p:spPr bwMode="auto">
          <a:xfrm>
            <a:off x="2504662" y="2027344"/>
            <a:ext cx="1948068" cy="204385"/>
          </a:xfrm>
          <a:prstGeom prst="rect">
            <a:avLst/>
          </a:prstGeom>
          <a:noFill/>
          <a:ln w="12700">
            <a:noFill/>
            <a:miter lim="800000"/>
            <a:headEnd/>
            <a:tailEnd/>
          </a:ln>
        </p:spPr>
        <p:txBody>
          <a:bodyPr wrap="square" lIns="50899" tIns="25004" rIns="50899" bIns="25004">
            <a:spAutoFit/>
          </a:bodyPr>
          <a:lstStyle/>
          <a:p>
            <a:r>
              <a:rPr lang="en-US" sz="1000" b="1" dirty="0">
                <a:solidFill>
                  <a:srgbClr val="066939"/>
                </a:solidFill>
              </a:rPr>
              <a:t>Technology Device Inventory</a:t>
            </a:r>
            <a:endParaRPr lang="en-US" sz="900" dirty="0">
              <a:solidFill>
                <a:srgbClr val="066939"/>
              </a:solidFill>
              <a:latin typeface="Calibri" panose="020F0502020204030204" pitchFamily="34" charset="0"/>
              <a:cs typeface="Times New Roman" panose="02020603050405020304" pitchFamily="18" charset="0"/>
            </a:endParaRPr>
          </a:p>
        </p:txBody>
      </p:sp>
      <p:sp>
        <p:nvSpPr>
          <p:cNvPr id="27" name="Rectangle: Rounded Corners 26">
            <a:extLst>
              <a:ext uri="{FF2B5EF4-FFF2-40B4-BE49-F238E27FC236}">
                <a16:creationId xmlns:a16="http://schemas.microsoft.com/office/drawing/2014/main" id="{76ED0AE0-3F27-4971-B216-FE3AFA018412}"/>
              </a:ext>
            </a:extLst>
          </p:cNvPr>
          <p:cNvSpPr/>
          <p:nvPr/>
        </p:nvSpPr>
        <p:spPr>
          <a:xfrm>
            <a:off x="5510254" y="3534919"/>
            <a:ext cx="1494845" cy="313516"/>
          </a:xfrm>
          <a:prstGeom prst="roundRect">
            <a:avLst/>
          </a:prstGeom>
          <a:noFill/>
          <a:ln>
            <a:solidFill>
              <a:srgbClr val="066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7A81909-CA7F-4F34-A522-DF3A683EE55E}"/>
              </a:ext>
            </a:extLst>
          </p:cNvPr>
          <p:cNvSpPr txBox="1"/>
          <p:nvPr/>
        </p:nvSpPr>
        <p:spPr>
          <a:xfrm>
            <a:off x="6925586" y="4868361"/>
            <a:ext cx="1476686" cy="215444"/>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66939"/>
                </a:solidFill>
                <a:effectLst/>
                <a:uLnTx/>
                <a:uFillTx/>
                <a:latin typeface="Calibri" panose="020F0502020204030204"/>
                <a:ea typeface="+mn-ea"/>
                <a:cs typeface="+mn-cs"/>
              </a:rPr>
              <a:t>©Decision Framework Systems</a:t>
            </a:r>
          </a:p>
        </p:txBody>
      </p:sp>
    </p:spTree>
    <p:extLst>
      <p:ext uri="{BB962C8B-B14F-4D97-AF65-F5344CB8AC3E}">
        <p14:creationId xmlns:p14="http://schemas.microsoft.com/office/powerpoint/2010/main" val="141130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1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par>
                                <p:cTn id="22" presetID="22" presetClass="entr" presetSubtype="8"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9830"/>
            <a:ext cx="8229600" cy="411480"/>
          </a:xfrm>
        </p:spPr>
        <p:txBody>
          <a:bodyPr/>
          <a:lstStyle/>
          <a:p>
            <a:r>
              <a:rPr lang="en-US" b="1" dirty="0"/>
              <a:t>Cybersecurity Control Inventory</a:t>
            </a:r>
            <a:br>
              <a:rPr lang="en-US" b="1" dirty="0"/>
            </a:br>
            <a:br>
              <a:rPr lang="en-US" b="1" dirty="0"/>
            </a:br>
            <a:br>
              <a:rPr lang="en-US" b="1" dirty="0"/>
            </a:br>
            <a:endParaRPr lang="en-US" b="1" dirty="0"/>
          </a:p>
        </p:txBody>
      </p:sp>
      <p:pic>
        <p:nvPicPr>
          <p:cNvPr id="8" name="Picture 7">
            <a:extLst>
              <a:ext uri="{FF2B5EF4-FFF2-40B4-BE49-F238E27FC236}">
                <a16:creationId xmlns:a16="http://schemas.microsoft.com/office/drawing/2014/main" id="{79990A51-F0B4-41F8-9826-CC26AC78AB87}"/>
              </a:ext>
            </a:extLst>
          </p:cNvPr>
          <p:cNvPicPr>
            <a:picLocks noChangeAspect="1"/>
          </p:cNvPicPr>
          <p:nvPr/>
        </p:nvPicPr>
        <p:blipFill>
          <a:blip r:embed="rId2"/>
          <a:stretch>
            <a:fillRect/>
          </a:stretch>
        </p:blipFill>
        <p:spPr>
          <a:xfrm>
            <a:off x="2095488" y="1070126"/>
            <a:ext cx="4234108" cy="2877322"/>
          </a:xfrm>
          <a:prstGeom prst="rect">
            <a:avLst/>
          </a:prstGeom>
        </p:spPr>
      </p:pic>
      <p:pic>
        <p:nvPicPr>
          <p:cNvPr id="10" name="Picture 9">
            <a:extLst>
              <a:ext uri="{FF2B5EF4-FFF2-40B4-BE49-F238E27FC236}">
                <a16:creationId xmlns:a16="http://schemas.microsoft.com/office/drawing/2014/main" id="{74E56DF0-CB7E-4B64-88C9-4396C215140A}"/>
              </a:ext>
            </a:extLst>
          </p:cNvPr>
          <p:cNvPicPr>
            <a:picLocks noChangeAspect="1"/>
          </p:cNvPicPr>
          <p:nvPr/>
        </p:nvPicPr>
        <p:blipFill>
          <a:blip r:embed="rId3"/>
          <a:stretch>
            <a:fillRect/>
          </a:stretch>
        </p:blipFill>
        <p:spPr>
          <a:xfrm>
            <a:off x="4414743" y="661310"/>
            <a:ext cx="4729257" cy="3694955"/>
          </a:xfrm>
          <a:prstGeom prst="rect">
            <a:avLst/>
          </a:prstGeom>
        </p:spPr>
      </p:pic>
      <p:pic>
        <p:nvPicPr>
          <p:cNvPr id="12" name="Picture 11">
            <a:extLst>
              <a:ext uri="{FF2B5EF4-FFF2-40B4-BE49-F238E27FC236}">
                <a16:creationId xmlns:a16="http://schemas.microsoft.com/office/drawing/2014/main" id="{3711CBF3-C645-44BF-AADE-7CD10AB716B4}"/>
              </a:ext>
            </a:extLst>
          </p:cNvPr>
          <p:cNvPicPr>
            <a:picLocks noChangeAspect="1"/>
          </p:cNvPicPr>
          <p:nvPr/>
        </p:nvPicPr>
        <p:blipFill>
          <a:blip r:embed="rId4"/>
          <a:stretch>
            <a:fillRect/>
          </a:stretch>
        </p:blipFill>
        <p:spPr>
          <a:xfrm>
            <a:off x="154285" y="661310"/>
            <a:ext cx="4144122" cy="1157476"/>
          </a:xfrm>
          <a:prstGeom prst="rect">
            <a:avLst/>
          </a:prstGeom>
        </p:spPr>
      </p:pic>
      <p:cxnSp>
        <p:nvCxnSpPr>
          <p:cNvPr id="13" name="Straight Arrow Connector 12">
            <a:extLst>
              <a:ext uri="{FF2B5EF4-FFF2-40B4-BE49-F238E27FC236}">
                <a16:creationId xmlns:a16="http://schemas.microsoft.com/office/drawing/2014/main" id="{DB6B38CA-9547-4752-809C-C4363838F2F2}"/>
              </a:ext>
            </a:extLst>
          </p:cNvPr>
          <p:cNvCxnSpPr>
            <a:cxnSpLocks/>
          </p:cNvCxnSpPr>
          <p:nvPr/>
        </p:nvCxnSpPr>
        <p:spPr>
          <a:xfrm>
            <a:off x="2218414" y="1839765"/>
            <a:ext cx="2299696" cy="205740"/>
          </a:xfrm>
          <a:prstGeom prst="straightConnector1">
            <a:avLst/>
          </a:prstGeom>
          <a:ln w="28575">
            <a:solidFill>
              <a:srgbClr val="066939"/>
            </a:solidFill>
            <a:tailEnd type="triangle"/>
          </a:ln>
        </p:spPr>
        <p:style>
          <a:lnRef idx="1">
            <a:schemeClr val="accent1"/>
          </a:lnRef>
          <a:fillRef idx="0">
            <a:schemeClr val="accent1"/>
          </a:fillRef>
          <a:effectRef idx="0">
            <a:schemeClr val="accent1"/>
          </a:effectRef>
          <a:fontRef idx="minor">
            <a:schemeClr val="tx1"/>
          </a:fontRef>
        </p:style>
      </p:cxnSp>
      <p:sp>
        <p:nvSpPr>
          <p:cNvPr id="14" name="Text Box 12">
            <a:extLst>
              <a:ext uri="{FF2B5EF4-FFF2-40B4-BE49-F238E27FC236}">
                <a16:creationId xmlns:a16="http://schemas.microsoft.com/office/drawing/2014/main" id="{F09213E8-FB01-4F7F-B36D-505CF2B76828}"/>
              </a:ext>
            </a:extLst>
          </p:cNvPr>
          <p:cNvSpPr txBox="1">
            <a:spLocks noChangeArrowheads="1"/>
          </p:cNvSpPr>
          <p:nvPr/>
        </p:nvSpPr>
        <p:spPr bwMode="auto">
          <a:xfrm>
            <a:off x="1550504" y="1614401"/>
            <a:ext cx="2747903" cy="358273"/>
          </a:xfrm>
          <a:prstGeom prst="rect">
            <a:avLst/>
          </a:prstGeom>
          <a:noFill/>
          <a:ln w="12700">
            <a:noFill/>
            <a:miter lim="800000"/>
            <a:headEnd/>
            <a:tailEnd/>
          </a:ln>
        </p:spPr>
        <p:txBody>
          <a:bodyPr wrap="square" lIns="50899" tIns="25004" rIns="50899" bIns="25004">
            <a:spAutoFit/>
          </a:bodyPr>
          <a:lstStyle/>
          <a:p>
            <a:r>
              <a:rPr lang="en-US" sz="1000" b="1" dirty="0">
                <a:solidFill>
                  <a:srgbClr val="066939"/>
                </a:solidFill>
              </a:rPr>
              <a:t>Representative Example for coverage measure</a:t>
            </a:r>
            <a:endParaRPr lang="en-US" sz="900" dirty="0">
              <a:solidFill>
                <a:srgbClr val="066939"/>
              </a:solidFill>
              <a:latin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CE5EBDAE-1A44-4443-B561-B385314FBDD2}"/>
              </a:ext>
            </a:extLst>
          </p:cNvPr>
          <p:cNvSpPr txBox="1"/>
          <p:nvPr/>
        </p:nvSpPr>
        <p:spPr>
          <a:xfrm>
            <a:off x="7084612" y="4893670"/>
            <a:ext cx="1476686" cy="215444"/>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66939"/>
                </a:solidFill>
                <a:effectLst/>
                <a:uLnTx/>
                <a:uFillTx/>
                <a:latin typeface="Calibri" panose="020F0502020204030204"/>
                <a:ea typeface="+mn-ea"/>
                <a:cs typeface="+mn-cs"/>
              </a:rPr>
              <a:t>©Decision Framework Systems</a:t>
            </a:r>
          </a:p>
        </p:txBody>
      </p:sp>
    </p:spTree>
    <p:extLst>
      <p:ext uri="{BB962C8B-B14F-4D97-AF65-F5344CB8AC3E}">
        <p14:creationId xmlns:p14="http://schemas.microsoft.com/office/powerpoint/2010/main" val="348984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7 -4.32099E-6 L -0.18524 0.1855 " pathEditMode="relative" rAng="0" ptsTypes="AA">
                                      <p:cBhvr>
                                        <p:cTn id="6" dur="2000" fill="hold"/>
                                        <p:tgtEl>
                                          <p:spTgt spid="8"/>
                                        </p:tgtEl>
                                        <p:attrNameLst>
                                          <p:attrName>ppt_x</p:attrName>
                                          <p:attrName>ppt_y</p:attrName>
                                        </p:attrNameLst>
                                      </p:cBhvr>
                                      <p:rCtr x="-9271" y="9259"/>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2000"/>
                            </p:stCondLst>
                            <p:childTnLst>
                              <p:par>
                                <p:cTn id="11" presetID="2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par>
                          <p:cTn id="18" fill="hold">
                            <p:stCondLst>
                              <p:cond delay="0"/>
                            </p:stCondLst>
                            <p:childTnLst>
                              <p:par>
                                <p:cTn id="19" presetID="22" presetClass="entr" presetSubtype="8"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9830"/>
            <a:ext cx="8229600" cy="411480"/>
          </a:xfrm>
        </p:spPr>
        <p:txBody>
          <a:bodyPr/>
          <a:lstStyle/>
          <a:p>
            <a:r>
              <a:rPr lang="en-US" b="1" dirty="0"/>
              <a:t>Cybersecurity Operations</a:t>
            </a:r>
          </a:p>
        </p:txBody>
      </p:sp>
      <p:sp>
        <p:nvSpPr>
          <p:cNvPr id="4" name="Footer Placeholder 3"/>
          <p:cNvSpPr>
            <a:spLocks noGrp="1"/>
          </p:cNvSpPr>
          <p:nvPr>
            <p:ph type="ftr" sz="quarter" idx="3"/>
          </p:nvPr>
        </p:nvSpPr>
        <p:spPr/>
        <p:txBody>
          <a:bodyPr/>
          <a:lstStyle/>
          <a:p>
            <a:pPr eaLnBrk="0" fontAlgn="base" hangingPunct="0">
              <a:spcBef>
                <a:spcPct val="0"/>
              </a:spcBef>
              <a:spcAft>
                <a:spcPct val="0"/>
              </a:spcAft>
              <a:defRPr/>
            </a:pPr>
            <a:r>
              <a:rPr lang="en-US" dirty="0"/>
              <a:t>PSEG CONFIDENTIAL</a:t>
            </a:r>
          </a:p>
        </p:txBody>
      </p:sp>
      <p:pic>
        <p:nvPicPr>
          <p:cNvPr id="10" name="Picture 9">
            <a:extLst>
              <a:ext uri="{FF2B5EF4-FFF2-40B4-BE49-F238E27FC236}">
                <a16:creationId xmlns:a16="http://schemas.microsoft.com/office/drawing/2014/main" id="{D6D036D3-1C55-4B1A-91D2-F1601448F424}"/>
              </a:ext>
            </a:extLst>
          </p:cNvPr>
          <p:cNvPicPr>
            <a:picLocks noChangeAspect="1"/>
          </p:cNvPicPr>
          <p:nvPr/>
        </p:nvPicPr>
        <p:blipFill>
          <a:blip r:embed="rId2"/>
          <a:stretch>
            <a:fillRect/>
          </a:stretch>
        </p:blipFill>
        <p:spPr>
          <a:xfrm>
            <a:off x="5723734" y="997967"/>
            <a:ext cx="3297382" cy="2209824"/>
          </a:xfrm>
          <a:prstGeom prst="rect">
            <a:avLst/>
          </a:prstGeom>
          <a:ln>
            <a:solidFill>
              <a:srgbClr val="066939"/>
            </a:solidFill>
          </a:ln>
        </p:spPr>
      </p:pic>
      <p:sp>
        <p:nvSpPr>
          <p:cNvPr id="11" name="Rectangle 4">
            <a:extLst>
              <a:ext uri="{FF2B5EF4-FFF2-40B4-BE49-F238E27FC236}">
                <a16:creationId xmlns:a16="http://schemas.microsoft.com/office/drawing/2014/main" id="{C6F5E5EF-B1A8-42E2-B2FE-5C3CF0D15EA5}"/>
              </a:ext>
            </a:extLst>
          </p:cNvPr>
          <p:cNvSpPr>
            <a:spLocks noChangeArrowheads="1"/>
          </p:cNvSpPr>
          <p:nvPr/>
        </p:nvSpPr>
        <p:spPr bwMode="auto">
          <a:xfrm>
            <a:off x="5924923" y="212488"/>
            <a:ext cx="2895004" cy="785479"/>
          </a:xfrm>
          <a:prstGeom prst="rect">
            <a:avLst/>
          </a:prstGeom>
          <a:noFill/>
          <a:ln w="12700">
            <a:noFill/>
            <a:miter lim="800000"/>
            <a:headEnd/>
            <a:tailEnd/>
          </a:ln>
          <a:effectLst/>
        </p:spPr>
        <p:txBody>
          <a:bodyPr wrap="square" lIns="63588" tIns="25435" rIns="63588" bIns="25435">
            <a:spAutoFit/>
          </a:bodyPr>
          <a:lstStyle/>
          <a:p>
            <a:pPr lvl="0" algn="ctr">
              <a:lnSpc>
                <a:spcPct val="85000"/>
              </a:lnSpc>
              <a:defRPr/>
            </a:pPr>
            <a:r>
              <a:rPr lang="en-US" sz="1400" dirty="0">
                <a:solidFill>
                  <a:srgbClr val="066939"/>
                </a:solidFill>
                <a:latin typeface="Calibri" panose="020F0502020204030204" pitchFamily="34" charset="0"/>
                <a:ea typeface="Arial" charset="0"/>
                <a:cs typeface="Times New Roman" panose="02020603050405020304" pitchFamily="18" charset="0"/>
              </a:rPr>
              <a:t>Example Metric: Incident Time to Close </a:t>
            </a:r>
            <a:r>
              <a:rPr lang="en-US" sz="1400" i="1" dirty="0">
                <a:solidFill>
                  <a:srgbClr val="066939"/>
                </a:solidFill>
                <a:latin typeface="Calibri" panose="020F0502020204030204" pitchFamily="34" charset="0"/>
                <a:ea typeface="Arial" charset="0"/>
                <a:cs typeface="Times New Roman" panose="02020603050405020304" pitchFamily="18" charset="0"/>
              </a:rPr>
              <a:t>(see earlier example for Access Control) </a:t>
            </a:r>
            <a:r>
              <a:rPr lang="en-US" sz="1400" dirty="0">
                <a:solidFill>
                  <a:srgbClr val="066939"/>
                </a:solidFill>
                <a:latin typeface="Calibri" panose="020F0502020204030204" pitchFamily="34" charset="0"/>
                <a:ea typeface="Arial" charset="0"/>
                <a:cs typeface="Times New Roman" panose="02020603050405020304" pitchFamily="18" charset="0"/>
              </a:rPr>
              <a:t>as well as full recovery for incidents of high impact</a:t>
            </a:r>
          </a:p>
        </p:txBody>
      </p:sp>
      <p:sp>
        <p:nvSpPr>
          <p:cNvPr id="12" name="Rectangle 4">
            <a:extLst>
              <a:ext uri="{FF2B5EF4-FFF2-40B4-BE49-F238E27FC236}">
                <a16:creationId xmlns:a16="http://schemas.microsoft.com/office/drawing/2014/main" id="{6F9E5866-83E9-4A51-A777-63FBE433EB17}"/>
              </a:ext>
            </a:extLst>
          </p:cNvPr>
          <p:cNvSpPr>
            <a:spLocks noChangeArrowheads="1"/>
          </p:cNvSpPr>
          <p:nvPr/>
        </p:nvSpPr>
        <p:spPr bwMode="auto">
          <a:xfrm>
            <a:off x="467710" y="2933330"/>
            <a:ext cx="4724400" cy="236097"/>
          </a:xfrm>
          <a:prstGeom prst="rect">
            <a:avLst/>
          </a:prstGeom>
          <a:noFill/>
          <a:ln w="12700">
            <a:noFill/>
            <a:miter lim="800000"/>
            <a:headEnd/>
            <a:tailEnd/>
          </a:ln>
          <a:effectLst/>
        </p:spPr>
        <p:txBody>
          <a:bodyPr wrap="square" lIns="63588" tIns="25435" rIns="63588" bIns="25435">
            <a:spAutoFit/>
          </a:bodyPr>
          <a:lstStyle/>
          <a:p>
            <a:pPr marL="0" marR="0" lvl="0" indent="0" algn="ctr" defTabSz="685800" rtl="0" eaLnBrk="1" fontAlgn="auto" latinLnBrk="0" hangingPunct="1">
              <a:lnSpc>
                <a:spcPct val="85000"/>
              </a:lnSpc>
              <a:spcBef>
                <a:spcPts val="0"/>
              </a:spcBef>
              <a:spcAft>
                <a:spcPts val="0"/>
              </a:spcAft>
              <a:buClrTx/>
              <a:buSzTx/>
              <a:buFontTx/>
              <a:buNone/>
              <a:tabLst/>
              <a:defRPr/>
            </a:pPr>
            <a:r>
              <a:rPr lang="en-US" sz="1400" dirty="0">
                <a:solidFill>
                  <a:srgbClr val="066939"/>
                </a:solidFill>
                <a:latin typeface="Calibri" panose="020F0502020204030204" pitchFamily="34" charset="0"/>
                <a:ea typeface="Arial" charset="0"/>
                <a:cs typeface="Times New Roman" panose="02020603050405020304" pitchFamily="18" charset="0"/>
              </a:rPr>
              <a:t>Example Metric: Open Incident Overview by Impact and Type</a:t>
            </a:r>
          </a:p>
        </p:txBody>
      </p:sp>
      <p:pic>
        <p:nvPicPr>
          <p:cNvPr id="8" name="Picture 7">
            <a:extLst>
              <a:ext uri="{FF2B5EF4-FFF2-40B4-BE49-F238E27FC236}">
                <a16:creationId xmlns:a16="http://schemas.microsoft.com/office/drawing/2014/main" id="{01186F44-639F-4C9C-B317-DAD2A41EBDB9}"/>
              </a:ext>
            </a:extLst>
          </p:cNvPr>
          <p:cNvPicPr>
            <a:picLocks noChangeAspect="1"/>
          </p:cNvPicPr>
          <p:nvPr/>
        </p:nvPicPr>
        <p:blipFill>
          <a:blip r:embed="rId3"/>
          <a:stretch>
            <a:fillRect/>
          </a:stretch>
        </p:blipFill>
        <p:spPr>
          <a:xfrm>
            <a:off x="695378" y="3229120"/>
            <a:ext cx="5829386" cy="1844539"/>
          </a:xfrm>
          <a:prstGeom prst="rect">
            <a:avLst/>
          </a:prstGeom>
          <a:ln>
            <a:solidFill>
              <a:srgbClr val="066939"/>
            </a:solidFill>
          </a:ln>
        </p:spPr>
      </p:pic>
      <p:sp>
        <p:nvSpPr>
          <p:cNvPr id="14" name="Rectangle 4">
            <a:extLst>
              <a:ext uri="{FF2B5EF4-FFF2-40B4-BE49-F238E27FC236}">
                <a16:creationId xmlns:a16="http://schemas.microsoft.com/office/drawing/2014/main" id="{DB50A4A8-547F-4876-9606-1BFC5DAEA963}"/>
              </a:ext>
            </a:extLst>
          </p:cNvPr>
          <p:cNvSpPr>
            <a:spLocks noChangeArrowheads="1"/>
          </p:cNvSpPr>
          <p:nvPr/>
        </p:nvSpPr>
        <p:spPr bwMode="auto">
          <a:xfrm>
            <a:off x="122884" y="761870"/>
            <a:ext cx="4353700" cy="236097"/>
          </a:xfrm>
          <a:prstGeom prst="rect">
            <a:avLst/>
          </a:prstGeom>
          <a:noFill/>
          <a:ln w="12700">
            <a:noFill/>
            <a:miter lim="800000"/>
            <a:headEnd/>
            <a:tailEnd/>
          </a:ln>
          <a:effectLst/>
        </p:spPr>
        <p:txBody>
          <a:bodyPr wrap="square" lIns="63588" tIns="25435" rIns="63588" bIns="25435">
            <a:spAutoFit/>
          </a:bodyPr>
          <a:lstStyle/>
          <a:p>
            <a:pPr algn="ctr">
              <a:lnSpc>
                <a:spcPct val="85000"/>
              </a:lnSpc>
              <a:defRPr/>
            </a:pPr>
            <a:r>
              <a:rPr lang="en-US" sz="1400" i="1" dirty="0">
                <a:solidFill>
                  <a:srgbClr val="066939"/>
                </a:solidFill>
                <a:latin typeface="Calibri" panose="020F0502020204030204" pitchFamily="34" charset="0"/>
                <a:ea typeface="Arial" charset="0"/>
                <a:cs typeface="Times New Roman" panose="02020603050405020304" pitchFamily="18" charset="0"/>
              </a:rPr>
              <a:t>Measures should be taken from official system of record:</a:t>
            </a:r>
          </a:p>
        </p:txBody>
      </p:sp>
      <p:pic>
        <p:nvPicPr>
          <p:cNvPr id="16" name="Picture 15">
            <a:extLst>
              <a:ext uri="{FF2B5EF4-FFF2-40B4-BE49-F238E27FC236}">
                <a16:creationId xmlns:a16="http://schemas.microsoft.com/office/drawing/2014/main" id="{D2C2F58A-1A6F-44CA-BBD3-E4013E0DCE4C}"/>
              </a:ext>
            </a:extLst>
          </p:cNvPr>
          <p:cNvPicPr>
            <a:picLocks noChangeAspect="1"/>
          </p:cNvPicPr>
          <p:nvPr/>
        </p:nvPicPr>
        <p:blipFill>
          <a:blip r:embed="rId4"/>
          <a:stretch>
            <a:fillRect/>
          </a:stretch>
        </p:blipFill>
        <p:spPr>
          <a:xfrm>
            <a:off x="122884" y="1061986"/>
            <a:ext cx="5554347" cy="1513358"/>
          </a:xfrm>
          <a:prstGeom prst="rect">
            <a:avLst/>
          </a:prstGeom>
        </p:spPr>
      </p:pic>
      <p:sp>
        <p:nvSpPr>
          <p:cNvPr id="17" name="TextBox 16">
            <a:extLst>
              <a:ext uri="{FF2B5EF4-FFF2-40B4-BE49-F238E27FC236}">
                <a16:creationId xmlns:a16="http://schemas.microsoft.com/office/drawing/2014/main" id="{E7C6BD7C-E3D5-4EE5-99D2-84D769A10939}"/>
              </a:ext>
            </a:extLst>
          </p:cNvPr>
          <p:cNvSpPr txBox="1"/>
          <p:nvPr/>
        </p:nvSpPr>
        <p:spPr>
          <a:xfrm>
            <a:off x="7164126" y="4928056"/>
            <a:ext cx="1476686" cy="215444"/>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66939"/>
                </a:solidFill>
                <a:effectLst/>
                <a:uLnTx/>
                <a:uFillTx/>
                <a:latin typeface="Calibri" panose="020F0502020204030204"/>
                <a:ea typeface="+mn-ea"/>
                <a:cs typeface="+mn-cs"/>
              </a:rPr>
              <a:t>©Decision Framework Systems</a:t>
            </a:r>
          </a:p>
        </p:txBody>
      </p:sp>
    </p:spTree>
    <p:extLst>
      <p:ext uri="{BB962C8B-B14F-4D97-AF65-F5344CB8AC3E}">
        <p14:creationId xmlns:p14="http://schemas.microsoft.com/office/powerpoint/2010/main" val="3937678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8F83F65-F069-4F71-A12F-1C0736C11B90}"/>
              </a:ext>
            </a:extLst>
          </p:cNvPr>
          <p:cNvPicPr>
            <a:picLocks noChangeAspect="1"/>
          </p:cNvPicPr>
          <p:nvPr/>
        </p:nvPicPr>
        <p:blipFill>
          <a:blip r:embed="rId2"/>
          <a:stretch>
            <a:fillRect/>
          </a:stretch>
        </p:blipFill>
        <p:spPr>
          <a:xfrm>
            <a:off x="1200647" y="2606797"/>
            <a:ext cx="5979380" cy="2353823"/>
          </a:xfrm>
          <a:prstGeom prst="rect">
            <a:avLst/>
          </a:prstGeom>
        </p:spPr>
      </p:pic>
      <p:sp>
        <p:nvSpPr>
          <p:cNvPr id="4" name="Footer Placeholder 3"/>
          <p:cNvSpPr>
            <a:spLocks noGrp="1"/>
          </p:cNvSpPr>
          <p:nvPr>
            <p:ph type="ftr" sz="quarter" idx="3"/>
          </p:nvPr>
        </p:nvSpPr>
        <p:spPr/>
        <p:txBody>
          <a:bodyPr/>
          <a:lstStyle/>
          <a:p>
            <a:pPr eaLnBrk="0" fontAlgn="base" hangingPunct="0">
              <a:spcBef>
                <a:spcPct val="0"/>
              </a:spcBef>
              <a:spcAft>
                <a:spcPct val="0"/>
              </a:spcAft>
              <a:defRPr/>
            </a:pPr>
            <a:r>
              <a:rPr lang="en-US"/>
              <a:t>PSEG CONFIDENTIAL</a:t>
            </a:r>
            <a:endParaRPr lang="en-US" dirty="0"/>
          </a:p>
        </p:txBody>
      </p:sp>
      <p:pic>
        <p:nvPicPr>
          <p:cNvPr id="8" name="Picture 7">
            <a:extLst>
              <a:ext uri="{FF2B5EF4-FFF2-40B4-BE49-F238E27FC236}">
                <a16:creationId xmlns:a16="http://schemas.microsoft.com/office/drawing/2014/main" id="{F752E4AD-CFC1-4552-8D4A-0E7BF1FCD6A6}"/>
              </a:ext>
            </a:extLst>
          </p:cNvPr>
          <p:cNvPicPr>
            <a:picLocks noChangeAspect="1"/>
          </p:cNvPicPr>
          <p:nvPr/>
        </p:nvPicPr>
        <p:blipFill>
          <a:blip r:embed="rId3"/>
          <a:stretch>
            <a:fillRect/>
          </a:stretch>
        </p:blipFill>
        <p:spPr>
          <a:xfrm>
            <a:off x="675189" y="455570"/>
            <a:ext cx="7783011" cy="2286319"/>
          </a:xfrm>
          <a:prstGeom prst="rect">
            <a:avLst/>
          </a:prstGeom>
        </p:spPr>
      </p:pic>
      <p:sp>
        <p:nvSpPr>
          <p:cNvPr id="2" name="Title 1"/>
          <p:cNvSpPr>
            <a:spLocks noGrp="1"/>
          </p:cNvSpPr>
          <p:nvPr>
            <p:ph type="title"/>
          </p:nvPr>
        </p:nvSpPr>
        <p:spPr>
          <a:xfrm>
            <a:off x="228600" y="138511"/>
            <a:ext cx="8229600" cy="411480"/>
          </a:xfrm>
        </p:spPr>
        <p:txBody>
          <a:bodyPr/>
          <a:lstStyle/>
          <a:p>
            <a:r>
              <a:rPr lang="en-US" b="1" dirty="0"/>
              <a:t>Issue Register</a:t>
            </a:r>
            <a:br>
              <a:rPr lang="en-US" b="1" dirty="0"/>
            </a:br>
            <a:br>
              <a:rPr lang="en-US" b="1" dirty="0"/>
            </a:br>
            <a:br>
              <a:rPr lang="en-US" b="1" dirty="0"/>
            </a:br>
            <a:endParaRPr lang="en-US" b="1" dirty="0"/>
          </a:p>
        </p:txBody>
      </p:sp>
      <p:sp>
        <p:nvSpPr>
          <p:cNvPr id="13" name="TextBox 12">
            <a:extLst>
              <a:ext uri="{FF2B5EF4-FFF2-40B4-BE49-F238E27FC236}">
                <a16:creationId xmlns:a16="http://schemas.microsoft.com/office/drawing/2014/main" id="{5FC6968A-4BA6-48D5-B598-83FF1202D356}"/>
              </a:ext>
            </a:extLst>
          </p:cNvPr>
          <p:cNvSpPr txBox="1"/>
          <p:nvPr/>
        </p:nvSpPr>
        <p:spPr>
          <a:xfrm>
            <a:off x="0" y="4928056"/>
            <a:ext cx="1476686" cy="215444"/>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66939"/>
                </a:solidFill>
                <a:effectLst/>
                <a:uLnTx/>
                <a:uFillTx/>
                <a:latin typeface="Calibri" panose="020F0502020204030204"/>
                <a:ea typeface="+mn-ea"/>
                <a:cs typeface="+mn-cs"/>
              </a:rPr>
              <a:t>©Decision Framework Systems</a:t>
            </a:r>
          </a:p>
        </p:txBody>
      </p:sp>
    </p:spTree>
    <p:extLst>
      <p:ext uri="{BB962C8B-B14F-4D97-AF65-F5344CB8AC3E}">
        <p14:creationId xmlns:p14="http://schemas.microsoft.com/office/powerpoint/2010/main" val="3784050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7AF0E7-9A82-40E1-9131-8E8494C7FE50}"/>
              </a:ext>
            </a:extLst>
          </p:cNvPr>
          <p:cNvSpPr/>
          <p:nvPr/>
        </p:nvSpPr>
        <p:spPr>
          <a:xfrm>
            <a:off x="826368" y="42597"/>
            <a:ext cx="2295939" cy="1171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3810F7C-8FE1-40BC-A43D-65319ED1FBBE}"/>
              </a:ext>
            </a:extLst>
          </p:cNvPr>
          <p:cNvSpPr txBox="1"/>
          <p:nvPr/>
        </p:nvSpPr>
        <p:spPr>
          <a:xfrm>
            <a:off x="7530448" y="4928056"/>
            <a:ext cx="1476686" cy="215444"/>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66939"/>
                </a:solidFill>
                <a:effectLst/>
                <a:uLnTx/>
                <a:uFillTx/>
                <a:latin typeface="Calibri" panose="020F0502020204030204"/>
                <a:ea typeface="+mn-ea"/>
                <a:cs typeface="+mn-cs"/>
              </a:rPr>
              <a:t>©Decision Framework Systems</a:t>
            </a:r>
          </a:p>
        </p:txBody>
      </p:sp>
      <p:sp>
        <p:nvSpPr>
          <p:cNvPr id="7" name="Title 4">
            <a:extLst>
              <a:ext uri="{FF2B5EF4-FFF2-40B4-BE49-F238E27FC236}">
                <a16:creationId xmlns:a16="http://schemas.microsoft.com/office/drawing/2014/main" id="{0C70FB09-A523-4F38-AECE-E70B2108D2FB}"/>
              </a:ext>
            </a:extLst>
          </p:cNvPr>
          <p:cNvSpPr txBox="1">
            <a:spLocks/>
          </p:cNvSpPr>
          <p:nvPr/>
        </p:nvSpPr>
        <p:spPr>
          <a:xfrm>
            <a:off x="1509168" y="55204"/>
            <a:ext cx="5915025" cy="476795"/>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2000" dirty="0">
                <a:solidFill>
                  <a:srgbClr val="066939"/>
                </a:solidFill>
                <a:latin typeface="Times New Roman" panose="02020603050405020304" pitchFamily="18" charset="0"/>
                <a:ea typeface="+mn-ea"/>
                <a:cs typeface="Times New Roman" panose="02020603050405020304" pitchFamily="18" charset="0"/>
              </a:rPr>
              <a:t>Metrics on Metrics</a:t>
            </a:r>
          </a:p>
        </p:txBody>
      </p:sp>
      <p:pic>
        <p:nvPicPr>
          <p:cNvPr id="8" name="Picture 7">
            <a:extLst>
              <a:ext uri="{FF2B5EF4-FFF2-40B4-BE49-F238E27FC236}">
                <a16:creationId xmlns:a16="http://schemas.microsoft.com/office/drawing/2014/main" id="{4ADF4410-2D63-4AF7-A52C-CBCDF30E5B59}"/>
              </a:ext>
            </a:extLst>
          </p:cNvPr>
          <p:cNvPicPr>
            <a:picLocks noChangeAspect="1"/>
          </p:cNvPicPr>
          <p:nvPr/>
        </p:nvPicPr>
        <p:blipFill>
          <a:blip r:embed="rId2"/>
          <a:stretch>
            <a:fillRect/>
          </a:stretch>
        </p:blipFill>
        <p:spPr>
          <a:xfrm>
            <a:off x="188861" y="951472"/>
            <a:ext cx="8555638" cy="3240555"/>
          </a:xfrm>
          <a:prstGeom prst="rect">
            <a:avLst/>
          </a:prstGeom>
          <a:ln>
            <a:solidFill>
              <a:srgbClr val="066939"/>
            </a:solidFill>
          </a:ln>
        </p:spPr>
      </p:pic>
    </p:spTree>
    <p:extLst>
      <p:ext uri="{BB962C8B-B14F-4D97-AF65-F5344CB8AC3E}">
        <p14:creationId xmlns:p14="http://schemas.microsoft.com/office/powerpoint/2010/main" val="895304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7AF0E7-9A82-40E1-9131-8E8494C7FE50}"/>
              </a:ext>
            </a:extLst>
          </p:cNvPr>
          <p:cNvSpPr/>
          <p:nvPr/>
        </p:nvSpPr>
        <p:spPr>
          <a:xfrm>
            <a:off x="826368" y="42597"/>
            <a:ext cx="2295939" cy="1171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3810F7C-8FE1-40BC-A43D-65319ED1FBBE}"/>
              </a:ext>
            </a:extLst>
          </p:cNvPr>
          <p:cNvSpPr txBox="1"/>
          <p:nvPr/>
        </p:nvSpPr>
        <p:spPr>
          <a:xfrm>
            <a:off x="7530448" y="4928056"/>
            <a:ext cx="1476686" cy="215444"/>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66939"/>
                </a:solidFill>
                <a:effectLst/>
                <a:uLnTx/>
                <a:uFillTx/>
                <a:latin typeface="Calibri" panose="020F0502020204030204"/>
                <a:ea typeface="+mn-ea"/>
                <a:cs typeface="+mn-cs"/>
              </a:rPr>
              <a:t>©Decision Framework Systems</a:t>
            </a:r>
          </a:p>
        </p:txBody>
      </p:sp>
      <p:sp>
        <p:nvSpPr>
          <p:cNvPr id="7" name="Title 4">
            <a:extLst>
              <a:ext uri="{FF2B5EF4-FFF2-40B4-BE49-F238E27FC236}">
                <a16:creationId xmlns:a16="http://schemas.microsoft.com/office/drawing/2014/main" id="{0C70FB09-A523-4F38-AECE-E70B2108D2FB}"/>
              </a:ext>
            </a:extLst>
          </p:cNvPr>
          <p:cNvSpPr txBox="1">
            <a:spLocks/>
          </p:cNvSpPr>
          <p:nvPr/>
        </p:nvSpPr>
        <p:spPr>
          <a:xfrm>
            <a:off x="1509168" y="55204"/>
            <a:ext cx="5915025" cy="476795"/>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2000">
                <a:solidFill>
                  <a:srgbClr val="066939"/>
                </a:solidFill>
                <a:latin typeface="Times New Roman" panose="02020603050405020304" pitchFamily="18" charset="0"/>
                <a:ea typeface="+mn-ea"/>
                <a:cs typeface="Times New Roman" panose="02020603050405020304" pitchFamily="18" charset="0"/>
              </a:rPr>
              <a:t>Risk Frameworks Allow Quantitative Data Analysis</a:t>
            </a:r>
            <a:endParaRPr lang="en-US" sz="2000" dirty="0">
              <a:solidFill>
                <a:srgbClr val="066939"/>
              </a:solidFill>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95E9E448-B4D5-4D67-A3F5-B35A513DAEB2}"/>
              </a:ext>
            </a:extLst>
          </p:cNvPr>
          <p:cNvPicPr>
            <a:picLocks noChangeAspect="1"/>
          </p:cNvPicPr>
          <p:nvPr/>
        </p:nvPicPr>
        <p:blipFill>
          <a:blip r:embed="rId2"/>
          <a:stretch>
            <a:fillRect/>
          </a:stretch>
        </p:blipFill>
        <p:spPr>
          <a:xfrm>
            <a:off x="1190663" y="628295"/>
            <a:ext cx="6762674" cy="4162237"/>
          </a:xfrm>
          <a:prstGeom prst="rect">
            <a:avLst/>
          </a:prstGeom>
        </p:spPr>
      </p:pic>
    </p:spTree>
    <p:extLst>
      <p:ext uri="{BB962C8B-B14F-4D97-AF65-F5344CB8AC3E}">
        <p14:creationId xmlns:p14="http://schemas.microsoft.com/office/powerpoint/2010/main" val="3686903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F2397-6C2F-46B7-9E32-DF425116DF10}"/>
              </a:ext>
            </a:extLst>
          </p:cNvPr>
          <p:cNvSpPr>
            <a:spLocks noGrp="1"/>
          </p:cNvSpPr>
          <p:nvPr>
            <p:ph type="ctrTitle"/>
          </p:nvPr>
        </p:nvSpPr>
        <p:spPr>
          <a:xfrm>
            <a:off x="938940" y="1307893"/>
            <a:ext cx="6858000" cy="2010380"/>
          </a:xfrm>
        </p:spPr>
        <p:txBody>
          <a:bodyPr/>
          <a:lstStyle/>
          <a:p>
            <a:pPr algn="ctr">
              <a:lnSpc>
                <a:spcPct val="100000"/>
              </a:lnSpc>
              <a:spcBef>
                <a:spcPts val="800"/>
              </a:spcBef>
            </a:pPr>
            <a:r>
              <a:rPr lang="en-US" dirty="0"/>
              <a:t>Thank you!</a:t>
            </a:r>
            <a:r>
              <a:rPr lang="en-US" sz="1500" dirty="0"/>
              <a:t> </a:t>
            </a:r>
            <a:br>
              <a:rPr lang="en-US"/>
            </a:br>
            <a:endParaRPr lang="en-US" dirty="0"/>
          </a:p>
        </p:txBody>
      </p:sp>
      <p:sp>
        <p:nvSpPr>
          <p:cNvPr id="3" name="Subtitle 2">
            <a:extLst>
              <a:ext uri="{FF2B5EF4-FFF2-40B4-BE49-F238E27FC236}">
                <a16:creationId xmlns:a16="http://schemas.microsoft.com/office/drawing/2014/main" id="{80B102EF-1620-47BA-A077-86C51513B317}"/>
              </a:ext>
            </a:extLst>
          </p:cNvPr>
          <p:cNvSpPr>
            <a:spLocks noGrp="1"/>
          </p:cNvSpPr>
          <p:nvPr>
            <p:ph type="subTitle" idx="1"/>
          </p:nvPr>
        </p:nvSpPr>
        <p:spPr>
          <a:xfrm>
            <a:off x="938940" y="3752134"/>
            <a:ext cx="6858000" cy="692836"/>
          </a:xfrm>
        </p:spPr>
        <p:txBody>
          <a:bodyPr/>
          <a:lstStyle/>
          <a:p>
            <a:pPr algn="ctr"/>
            <a:r>
              <a:rPr lang="en-US" sz="1200" dirty="0"/>
              <a:t>Jennifer Bayuk</a:t>
            </a:r>
          </a:p>
          <a:p>
            <a:pPr algn="ctr"/>
            <a:r>
              <a:rPr lang="en-US" sz="1200" dirty="0"/>
              <a:t>Decision Framework Systems, Inc.</a:t>
            </a:r>
          </a:p>
          <a:p>
            <a:pPr algn="ctr"/>
            <a:r>
              <a:rPr lang="en-US" sz="1200" dirty="0"/>
              <a:t>TAG-Cyber, Inc</a:t>
            </a:r>
          </a:p>
        </p:txBody>
      </p:sp>
    </p:spTree>
    <p:extLst>
      <p:ext uri="{BB962C8B-B14F-4D97-AF65-F5344CB8AC3E}">
        <p14:creationId xmlns:p14="http://schemas.microsoft.com/office/powerpoint/2010/main" val="1088925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5770" y="205978"/>
            <a:ext cx="3894218" cy="422672"/>
          </a:xfrm>
        </p:spPr>
        <p:txBody>
          <a:bodyPr>
            <a:normAutofit fontScale="90000"/>
          </a:bodyPr>
          <a:lstStyle/>
          <a:p>
            <a:r>
              <a:rPr lang="en-US" sz="2700" dirty="0">
                <a:latin typeface="Times New Roman" panose="02020603050405020304" pitchFamily="18" charset="0"/>
                <a:ea typeface="Tahoma" pitchFamily="34" charset="0"/>
                <a:cs typeface="Times New Roman" panose="02020603050405020304" pitchFamily="18" charset="0"/>
              </a:rPr>
              <a:t>Jennifer Bayuk</a:t>
            </a:r>
            <a:br>
              <a:rPr lang="en-US" sz="2700" dirty="0">
                <a:latin typeface="Times New Roman" panose="02020603050405020304" pitchFamily="18" charset="0"/>
                <a:ea typeface="Tahoma" pitchFamily="34" charset="0"/>
                <a:cs typeface="Times New Roman" panose="02020603050405020304" pitchFamily="18" charset="0"/>
              </a:rPr>
            </a:br>
            <a:endParaRPr lang="en-US" sz="1600" dirty="0">
              <a:latin typeface="Times New Roman" panose="02020603050405020304" pitchFamily="18" charset="0"/>
              <a:ea typeface="Tahoma" pitchFamily="34" charset="0"/>
              <a:cs typeface="Times New Roman" panose="02020603050405020304" pitchFamily="18" charset="0"/>
            </a:endParaRPr>
          </a:p>
        </p:txBody>
      </p:sp>
      <p:sp>
        <p:nvSpPr>
          <p:cNvPr id="3" name="TextBox 2"/>
          <p:cNvSpPr txBox="1"/>
          <p:nvPr/>
        </p:nvSpPr>
        <p:spPr>
          <a:xfrm>
            <a:off x="445770" y="697698"/>
            <a:ext cx="4101737" cy="4152419"/>
          </a:xfrm>
          <a:prstGeom prst="rect">
            <a:avLst/>
          </a:prstGeom>
          <a:noFill/>
        </p:spPr>
        <p:txBody>
          <a:bodyPr wrap="square" rtlCol="0">
            <a:spAutoFit/>
          </a:bodyPr>
          <a:lstStyle/>
          <a:p>
            <a:pPr marL="171450" indent="-171450">
              <a:spcBef>
                <a:spcPts val="450"/>
              </a:spcBef>
              <a:buFont typeface="Arial" pitchFamily="34" charset="0"/>
              <a:buChar char="•"/>
              <a:defRPr/>
            </a:pPr>
            <a:r>
              <a:rPr lang="en-US" dirty="0">
                <a:solidFill>
                  <a:srgbClr val="066939"/>
                </a:solidFill>
                <a:latin typeface="Times New Roman" panose="02020603050405020304" pitchFamily="18" charset="0"/>
                <a:ea typeface="Tahoma" pitchFamily="34" charset="0"/>
                <a:cs typeface="Times New Roman" panose="02020603050405020304" pitchFamily="18" charset="0"/>
              </a:rPr>
              <a:t>Experienced in a wide variety of private security positions, including Wall Street Chief Information Security Officer, Financial Services Internal Audit, Global Bank Operational Risk Management, and Big 4 Information Systems Risk</a:t>
            </a:r>
          </a:p>
          <a:p>
            <a:pPr marL="171450" indent="-171450">
              <a:spcBef>
                <a:spcPts val="450"/>
              </a:spcBef>
              <a:buFont typeface="Arial" pitchFamily="34" charset="0"/>
              <a:buChar char="•"/>
              <a:defRPr/>
            </a:pPr>
            <a:r>
              <a:rPr lang="en-US" dirty="0">
                <a:solidFill>
                  <a:srgbClr val="066939"/>
                </a:solidFill>
                <a:latin typeface="Times New Roman" panose="02020603050405020304" pitchFamily="18" charset="0"/>
                <a:ea typeface="Tahoma" pitchFamily="34" charset="0"/>
                <a:cs typeface="Times New Roman" panose="02020603050405020304" pitchFamily="18" charset="0"/>
              </a:rPr>
              <a:t>Created curriculum for numerous information security, cybersecurity, and technology risk topics for conferences, seminars, corporate training, and graduate-level academic programs</a:t>
            </a:r>
          </a:p>
          <a:p>
            <a:pPr marL="171450" indent="-171450">
              <a:spcBef>
                <a:spcPts val="450"/>
              </a:spcBef>
              <a:buFont typeface="Arial" pitchFamily="34" charset="0"/>
              <a:buChar char="•"/>
              <a:defRPr/>
            </a:pPr>
            <a:r>
              <a:rPr lang="en-US" dirty="0">
                <a:solidFill>
                  <a:srgbClr val="066939"/>
                </a:solidFill>
                <a:latin typeface="Times New Roman" panose="02020603050405020304" pitchFamily="18" charset="0"/>
                <a:ea typeface="Tahoma" pitchFamily="34" charset="0"/>
                <a:cs typeface="Times New Roman" panose="02020603050405020304" pitchFamily="18" charset="0"/>
              </a:rPr>
              <a:t>Frequent contributor to Cybersecurity Committees educational forums.</a:t>
            </a:r>
          </a:p>
          <a:p>
            <a:pPr marL="171450" indent="-171450">
              <a:spcBef>
                <a:spcPts val="450"/>
              </a:spcBef>
              <a:buFont typeface="Arial" pitchFamily="34" charset="0"/>
              <a:buChar char="•"/>
              <a:defRPr/>
            </a:pPr>
            <a:r>
              <a:rPr lang="en-US" dirty="0">
                <a:solidFill>
                  <a:srgbClr val="066939"/>
                </a:solidFill>
                <a:latin typeface="Times New Roman" panose="02020603050405020304" pitchFamily="18" charset="0"/>
                <a:ea typeface="Tahoma" pitchFamily="34" charset="0"/>
                <a:cs typeface="Times New Roman" panose="02020603050405020304" pitchFamily="18" charset="0"/>
              </a:rPr>
              <a:t>BS in Computer Science and Philosophy, MS in Computer Science, PhD in Systems Engineering. Adjunct Professor of Cybersecurity.</a:t>
            </a:r>
          </a:p>
          <a:p>
            <a:pPr marL="171450" indent="-171450">
              <a:spcBef>
                <a:spcPts val="450"/>
              </a:spcBef>
              <a:buFont typeface="Arial" pitchFamily="34" charset="0"/>
              <a:buChar char="•"/>
              <a:defRPr/>
            </a:pPr>
            <a:r>
              <a:rPr lang="en-US" dirty="0">
                <a:solidFill>
                  <a:srgbClr val="066939"/>
                </a:solidFill>
                <a:latin typeface="Times New Roman" panose="02020603050405020304" pitchFamily="18" charset="0"/>
                <a:ea typeface="Tahoma" pitchFamily="34" charset="0"/>
                <a:cs typeface="Times New Roman" panose="02020603050405020304" pitchFamily="18" charset="0"/>
              </a:rPr>
              <a:t>Author of multiple textbooks and articles on security management topics.</a:t>
            </a:r>
          </a:p>
          <a:p>
            <a:pPr marL="171450" indent="-171450">
              <a:spcBef>
                <a:spcPts val="450"/>
              </a:spcBef>
              <a:buFont typeface="Arial" pitchFamily="34" charset="0"/>
              <a:buChar char="•"/>
              <a:defRPr/>
            </a:pPr>
            <a:r>
              <a:rPr lang="en-US" dirty="0">
                <a:solidFill>
                  <a:srgbClr val="066939"/>
                </a:solidFill>
                <a:latin typeface="Times New Roman" panose="02020603050405020304" pitchFamily="18" charset="0"/>
                <a:ea typeface="Tahoma" pitchFamily="34" charset="0"/>
                <a:cs typeface="Times New Roman" panose="02020603050405020304" pitchFamily="18" charset="0"/>
              </a:rPr>
              <a:t>Many publications available for download at: www.bayuk.com</a:t>
            </a:r>
          </a:p>
        </p:txBody>
      </p:sp>
      <p:pic>
        <p:nvPicPr>
          <p:cNvPr id="7" name="Picture 6" descr="Cover-Bayuk-Forensics.jpg"/>
          <p:cNvPicPr>
            <a:picLocks noChangeAspect="1"/>
          </p:cNvPicPr>
          <p:nvPr/>
        </p:nvPicPr>
        <p:blipFill>
          <a:blip r:embed="rId2" cstate="print"/>
          <a:stretch>
            <a:fillRect/>
          </a:stretch>
        </p:blipFill>
        <p:spPr>
          <a:xfrm>
            <a:off x="6304836" y="3400660"/>
            <a:ext cx="986336" cy="1371600"/>
          </a:xfrm>
          <a:prstGeom prst="rect">
            <a:avLst/>
          </a:prstGeom>
        </p:spPr>
      </p:pic>
      <p:pic>
        <p:nvPicPr>
          <p:cNvPr id="8" name="Picture 7" descr="Cover-Bayuk-Audit.jpg"/>
          <p:cNvPicPr>
            <a:picLocks noChangeAspect="1"/>
          </p:cNvPicPr>
          <p:nvPr/>
        </p:nvPicPr>
        <p:blipFill>
          <a:blip r:embed="rId3" cstate="print"/>
          <a:stretch>
            <a:fillRect/>
          </a:stretch>
        </p:blipFill>
        <p:spPr>
          <a:xfrm>
            <a:off x="4724548" y="1945794"/>
            <a:ext cx="1554802" cy="1371600"/>
          </a:xfrm>
          <a:prstGeom prst="rect">
            <a:avLst/>
          </a:prstGeom>
        </p:spPr>
      </p:pic>
      <p:pic>
        <p:nvPicPr>
          <p:cNvPr id="6" name="Picture 5" descr="Cover-Bayuk-Stepping.jpg"/>
          <p:cNvPicPr>
            <a:picLocks/>
          </p:cNvPicPr>
          <p:nvPr/>
        </p:nvPicPr>
        <p:blipFill>
          <a:blip r:embed="rId4" cstate="print"/>
          <a:stretch>
            <a:fillRect/>
          </a:stretch>
        </p:blipFill>
        <p:spPr>
          <a:xfrm>
            <a:off x="6060890" y="1945794"/>
            <a:ext cx="1452646" cy="1371600"/>
          </a:xfrm>
          <a:prstGeom prst="rect">
            <a:avLst/>
          </a:prstGeom>
        </p:spPr>
      </p:pic>
      <p:pic>
        <p:nvPicPr>
          <p:cNvPr id="10" name="Picture 9" descr="Cover-Bayuk-Policy2.jpg"/>
          <p:cNvPicPr>
            <a:picLocks noChangeAspect="1"/>
          </p:cNvPicPr>
          <p:nvPr/>
        </p:nvPicPr>
        <p:blipFill>
          <a:blip r:embed="rId5" cstate="print"/>
          <a:stretch>
            <a:fillRect/>
          </a:stretch>
        </p:blipFill>
        <p:spPr>
          <a:xfrm>
            <a:off x="7442615" y="3400660"/>
            <a:ext cx="1028699" cy="1371600"/>
          </a:xfrm>
          <a:prstGeom prst="rect">
            <a:avLst/>
          </a:prstGeom>
        </p:spPr>
      </p:pic>
      <p:pic>
        <p:nvPicPr>
          <p:cNvPr id="3074" name="Picture 2" descr="https://images-na.ssl-images-amazon.com/images/I/41f2PFeTxBL._SX331_BO1,204,203,200_.jpg">
            <a:extLst>
              <a:ext uri="{FF2B5EF4-FFF2-40B4-BE49-F238E27FC236}">
                <a16:creationId xmlns:a16="http://schemas.microsoft.com/office/drawing/2014/main" id="{BC68D7C2-9723-475B-9D34-F3F4039F7B6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5998" y="479498"/>
            <a:ext cx="915316" cy="1371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over-Bayuk-EnterpriseSecurityPrivacy.jpg"/>
          <p:cNvPicPr>
            <a:picLocks noChangeAspect="1"/>
          </p:cNvPicPr>
          <p:nvPr/>
        </p:nvPicPr>
        <p:blipFill>
          <a:blip r:embed="rId7" cstate="print"/>
          <a:stretch>
            <a:fillRect/>
          </a:stretch>
        </p:blipFill>
        <p:spPr>
          <a:xfrm>
            <a:off x="4984945" y="3400660"/>
            <a:ext cx="1024452" cy="1371600"/>
          </a:xfrm>
          <a:prstGeom prst="rect">
            <a:avLst/>
          </a:prstGeom>
        </p:spPr>
      </p:pic>
      <p:pic>
        <p:nvPicPr>
          <p:cNvPr id="5" name="Picture 4" descr="Cover-Bayuk-EnterpriseSecurity.jpg"/>
          <p:cNvPicPr>
            <a:picLocks noChangeAspect="1"/>
          </p:cNvPicPr>
          <p:nvPr/>
        </p:nvPicPr>
        <p:blipFill>
          <a:blip r:embed="rId8" cstate="print"/>
          <a:stretch>
            <a:fillRect/>
          </a:stretch>
        </p:blipFill>
        <p:spPr>
          <a:xfrm>
            <a:off x="7546536" y="1945794"/>
            <a:ext cx="936437" cy="1371600"/>
          </a:xfrm>
          <a:prstGeom prst="rect">
            <a:avLst/>
          </a:prstGeom>
        </p:spPr>
      </p:pic>
      <p:pic>
        <p:nvPicPr>
          <p:cNvPr id="14" name="Picture 13">
            <a:extLst>
              <a:ext uri="{FF2B5EF4-FFF2-40B4-BE49-F238E27FC236}">
                <a16:creationId xmlns:a16="http://schemas.microsoft.com/office/drawing/2014/main" id="{4CA55225-FE61-4450-9A59-8C903A65F39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97171" y="170326"/>
            <a:ext cx="1175658" cy="1645920"/>
          </a:xfrm>
          <a:prstGeom prst="rect">
            <a:avLst/>
          </a:prstGeom>
        </p:spPr>
      </p:pic>
      <p:sp>
        <p:nvSpPr>
          <p:cNvPr id="15" name="Rectangle 14">
            <a:extLst>
              <a:ext uri="{FF2B5EF4-FFF2-40B4-BE49-F238E27FC236}">
                <a16:creationId xmlns:a16="http://schemas.microsoft.com/office/drawing/2014/main" id="{D620D75C-7988-4923-BB06-DC36073BDC6D}"/>
              </a:ext>
            </a:extLst>
          </p:cNvPr>
          <p:cNvSpPr/>
          <p:nvPr/>
        </p:nvSpPr>
        <p:spPr>
          <a:xfrm>
            <a:off x="195497" y="91440"/>
            <a:ext cx="8746195" cy="4754880"/>
          </a:xfrm>
          <a:prstGeom prst="rect">
            <a:avLst/>
          </a:prstGeom>
          <a:noFill/>
          <a:ln w="38100">
            <a:solidFill>
              <a:srgbClr val="066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3053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9830"/>
            <a:ext cx="8229600" cy="411480"/>
          </a:xfrm>
        </p:spPr>
        <p:txBody>
          <a:bodyPr/>
          <a:lstStyle/>
          <a:p>
            <a:r>
              <a:rPr lang="en-US" b="1" dirty="0"/>
              <a:t>Overview</a:t>
            </a:r>
          </a:p>
        </p:txBody>
      </p:sp>
      <p:sp>
        <p:nvSpPr>
          <p:cNvPr id="4" name="Footer Placeholder 3"/>
          <p:cNvSpPr>
            <a:spLocks noGrp="1"/>
          </p:cNvSpPr>
          <p:nvPr>
            <p:ph type="ftr" sz="quarter" idx="3"/>
          </p:nvPr>
        </p:nvSpPr>
        <p:spPr/>
        <p:txBody>
          <a:bodyPr/>
          <a:lstStyle/>
          <a:p>
            <a:pPr eaLnBrk="0" fontAlgn="base" hangingPunct="0">
              <a:spcBef>
                <a:spcPct val="0"/>
              </a:spcBef>
              <a:spcAft>
                <a:spcPct val="0"/>
              </a:spcAft>
              <a:defRPr/>
            </a:pPr>
            <a:r>
              <a:rPr lang="en-US"/>
              <a:t>PSEG CONFIDENTIAL</a:t>
            </a:r>
            <a:endParaRPr lang="en-US" dirty="0"/>
          </a:p>
        </p:txBody>
      </p:sp>
      <p:sp>
        <p:nvSpPr>
          <p:cNvPr id="7" name="Content Placeholder 6">
            <a:extLst>
              <a:ext uri="{FF2B5EF4-FFF2-40B4-BE49-F238E27FC236}">
                <a16:creationId xmlns:a16="http://schemas.microsoft.com/office/drawing/2014/main" id="{670CBC77-A60F-4F8A-988C-190095A1680D}"/>
              </a:ext>
            </a:extLst>
          </p:cNvPr>
          <p:cNvSpPr>
            <a:spLocks noGrp="1"/>
          </p:cNvSpPr>
          <p:nvPr>
            <p:ph idx="1"/>
          </p:nvPr>
        </p:nvSpPr>
        <p:spPr>
          <a:xfrm>
            <a:off x="594360" y="857252"/>
            <a:ext cx="8229600" cy="4000498"/>
          </a:xfrm>
        </p:spPr>
        <p:txBody>
          <a:bodyPr>
            <a:normAutofit fontScale="92500" lnSpcReduction="10000"/>
          </a:bodyPr>
          <a:lstStyle/>
          <a:p>
            <a:pPr marL="0" indent="0">
              <a:lnSpc>
                <a:spcPct val="110000"/>
              </a:lnSpc>
              <a:buClr>
                <a:srgbClr val="066939"/>
              </a:buClr>
              <a:buNone/>
            </a:pPr>
            <a:r>
              <a:rPr lang="en-US" dirty="0"/>
              <a:t>Good metrics require a measurable underlying cybersecurity program. Industrial engineers intuitively understand that business critical processes must be instrumented for measurement in order to be successfully managed. Cybersecurity practitioners often try to skip this instrumentation step in aggressive pursuit of protection. </a:t>
            </a:r>
          </a:p>
          <a:p>
            <a:pPr marL="0" indent="0">
              <a:lnSpc>
                <a:spcPct val="110000"/>
              </a:lnSpc>
              <a:buClr>
                <a:srgbClr val="066939"/>
              </a:buClr>
              <a:buNone/>
            </a:pPr>
            <a:r>
              <a:rPr lang="en-US" dirty="0"/>
              <a:t>Discussion of this topic includes:</a:t>
            </a:r>
          </a:p>
          <a:p>
            <a:pPr lvl="1">
              <a:lnSpc>
                <a:spcPct val="110000"/>
              </a:lnSpc>
              <a:buClr>
                <a:srgbClr val="066939"/>
              </a:buClr>
            </a:pPr>
            <a:r>
              <a:rPr lang="en-US" dirty="0"/>
              <a:t>“Good” Criteria </a:t>
            </a:r>
          </a:p>
          <a:p>
            <a:pPr lvl="1">
              <a:lnSpc>
                <a:spcPct val="110000"/>
              </a:lnSpc>
              <a:buClr>
                <a:srgbClr val="066939"/>
              </a:buClr>
            </a:pPr>
            <a:r>
              <a:rPr lang="en-US" dirty="0"/>
              <a:t>Asset Inventory, including Technology Devices</a:t>
            </a:r>
          </a:p>
          <a:p>
            <a:pPr lvl="1">
              <a:lnSpc>
                <a:spcPct val="110000"/>
              </a:lnSpc>
              <a:buClr>
                <a:srgbClr val="066939"/>
              </a:buClr>
            </a:pPr>
            <a:r>
              <a:rPr lang="en-US" dirty="0"/>
              <a:t>Threat-based Risk Register</a:t>
            </a:r>
          </a:p>
          <a:p>
            <a:pPr lvl="1">
              <a:lnSpc>
                <a:spcPct val="110000"/>
              </a:lnSpc>
              <a:buClr>
                <a:srgbClr val="066939"/>
              </a:buClr>
            </a:pPr>
            <a:r>
              <a:rPr lang="en-US" dirty="0"/>
              <a:t>Cybersecurity Architecture</a:t>
            </a:r>
          </a:p>
          <a:p>
            <a:pPr lvl="1">
              <a:lnSpc>
                <a:spcPct val="110000"/>
              </a:lnSpc>
              <a:buClr>
                <a:srgbClr val="066939"/>
              </a:buClr>
            </a:pPr>
            <a:r>
              <a:rPr lang="en-US" dirty="0"/>
              <a:t>Cybersecurity Control Inventory</a:t>
            </a:r>
          </a:p>
          <a:p>
            <a:pPr lvl="1">
              <a:lnSpc>
                <a:spcPct val="110000"/>
              </a:lnSpc>
              <a:buClr>
                <a:srgbClr val="066939"/>
              </a:buClr>
            </a:pPr>
            <a:r>
              <a:rPr lang="en-US" dirty="0"/>
              <a:t>Cybersecurity Operations</a:t>
            </a:r>
          </a:p>
          <a:p>
            <a:pPr lvl="1">
              <a:lnSpc>
                <a:spcPct val="110000"/>
              </a:lnSpc>
              <a:buClr>
                <a:srgbClr val="066939"/>
              </a:buClr>
            </a:pPr>
            <a:r>
              <a:rPr lang="en-US" dirty="0"/>
              <a:t>Issue Register</a:t>
            </a:r>
          </a:p>
          <a:p>
            <a:pPr lvl="1">
              <a:lnSpc>
                <a:spcPct val="110000"/>
              </a:lnSpc>
              <a:buClr>
                <a:srgbClr val="066939"/>
              </a:buClr>
            </a:pPr>
            <a:r>
              <a:rPr lang="en-US" dirty="0"/>
              <a:t>Specifications and Algorithms</a:t>
            </a:r>
          </a:p>
        </p:txBody>
      </p:sp>
    </p:spTree>
    <p:extLst>
      <p:ext uri="{BB962C8B-B14F-4D97-AF65-F5344CB8AC3E}">
        <p14:creationId xmlns:p14="http://schemas.microsoft.com/office/powerpoint/2010/main" val="4057609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xfrm>
            <a:off x="8616462" y="4713556"/>
            <a:ext cx="429064" cy="342900"/>
          </a:xfrm>
          <a:noFill/>
        </p:spPr>
        <p:txBody>
          <a:bodyPr/>
          <a:lstStyle/>
          <a:p>
            <a:pPr algn="r"/>
            <a:fld id="{6AC54F14-A3AD-4E92-9B7F-E77F28E83E60}" type="slidenum">
              <a:rPr lang="en-US"/>
              <a:pPr algn="r"/>
              <a:t>4</a:t>
            </a:fld>
            <a:endParaRPr lang="en-US" dirty="0"/>
          </a:p>
        </p:txBody>
      </p:sp>
      <p:sp>
        <p:nvSpPr>
          <p:cNvPr id="22531" name="Rectangle 2"/>
          <p:cNvSpPr>
            <a:spLocks noGrp="1" noChangeArrowheads="1"/>
          </p:cNvSpPr>
          <p:nvPr>
            <p:ph type="title"/>
          </p:nvPr>
        </p:nvSpPr>
        <p:spPr>
          <a:xfrm>
            <a:off x="1023730" y="171450"/>
            <a:ext cx="6405770" cy="708422"/>
          </a:xfrm>
          <a:noFill/>
        </p:spPr>
        <p:txBody>
          <a:bodyPr/>
          <a:lstStyle/>
          <a:p>
            <a:pPr algn="ctr" eaLnBrk="1" hangingPunct="1"/>
            <a:r>
              <a:rPr lang="en-US" sz="2700" dirty="0"/>
              <a:t>Landscape Attributes</a:t>
            </a:r>
          </a:p>
        </p:txBody>
      </p:sp>
      <p:sp>
        <p:nvSpPr>
          <p:cNvPr id="5" name="Rectangle 2"/>
          <p:cNvSpPr txBox="1">
            <a:spLocks noChangeArrowheads="1"/>
          </p:cNvSpPr>
          <p:nvPr/>
        </p:nvSpPr>
        <p:spPr bwMode="auto">
          <a:xfrm>
            <a:off x="673076" y="593422"/>
            <a:ext cx="7570592" cy="1274764"/>
          </a:xfrm>
          <a:prstGeom prst="rect">
            <a:avLst/>
          </a:prstGeom>
          <a:solidFill>
            <a:schemeClr val="bg1"/>
          </a:solidFill>
          <a:ln w="9525">
            <a:noFill/>
            <a:miter lim="800000"/>
            <a:headEnd/>
            <a:tailEnd/>
          </a:ln>
        </p:spPr>
        <p:txBody>
          <a:bodyPr vert="horz" wrap="square" lIns="68580" tIns="34290" rIns="68580" bIns="34290" numCol="1" anchor="t" anchorCtr="0" compatLnSpc="1">
            <a:prstTxWarp prst="textNoShape">
              <a:avLst/>
            </a:prstTxWarp>
          </a:bodyPr>
          <a:lstStyle/>
          <a:p>
            <a:pPr marL="176213" indent="-176213" eaLnBrk="0" hangingPunct="0">
              <a:spcBef>
                <a:spcPct val="20000"/>
              </a:spcBef>
              <a:buFont typeface="Arial" panose="020B0604020202020204" pitchFamily="34" charset="0"/>
              <a:buChar char="•"/>
              <a:defRPr/>
            </a:pPr>
            <a:r>
              <a:rPr lang="en-US" sz="1200" dirty="0">
                <a:solidFill>
                  <a:srgbClr val="066939"/>
                </a:solidFill>
                <a:latin typeface="+mn-lt"/>
              </a:rPr>
              <a:t>A landscape is the visible features of an area of land, its landforms, and how they integrate with each other. </a:t>
            </a:r>
          </a:p>
          <a:p>
            <a:pPr marL="176213" indent="-176213" eaLnBrk="0" hangingPunct="0">
              <a:spcBef>
                <a:spcPct val="20000"/>
              </a:spcBef>
              <a:buFont typeface="Arial" panose="020B0604020202020204" pitchFamily="34" charset="0"/>
              <a:buChar char="•"/>
              <a:defRPr/>
            </a:pPr>
            <a:r>
              <a:rPr lang="en-US" sz="1200" dirty="0">
                <a:solidFill>
                  <a:srgbClr val="066939"/>
                </a:solidFill>
                <a:latin typeface="+mn-lt"/>
              </a:rPr>
              <a:t>Depending on where you are standing within a landscape, it will look different because different features will be visible.</a:t>
            </a:r>
          </a:p>
          <a:p>
            <a:pPr eaLnBrk="0" hangingPunct="0">
              <a:spcBef>
                <a:spcPct val="20000"/>
              </a:spcBef>
              <a:defRPr/>
            </a:pPr>
            <a:endParaRPr lang="en-US" sz="1200" dirty="0">
              <a:solidFill>
                <a:srgbClr val="066939"/>
              </a:solidFill>
              <a:latin typeface="+mn-lt"/>
            </a:endParaRPr>
          </a:p>
          <a:p>
            <a:pPr eaLnBrk="0" hangingPunct="0">
              <a:spcBef>
                <a:spcPct val="20000"/>
              </a:spcBef>
              <a:defRPr/>
            </a:pPr>
            <a:endParaRPr lang="en-US" sz="1200" dirty="0">
              <a:solidFill>
                <a:srgbClr val="066939"/>
              </a:solidFill>
              <a:latin typeface="+mn-lt"/>
            </a:endParaRPr>
          </a:p>
          <a:p>
            <a:pPr eaLnBrk="0" hangingPunct="0">
              <a:spcBef>
                <a:spcPct val="20000"/>
              </a:spcBef>
              <a:defRPr/>
            </a:pPr>
            <a:r>
              <a:rPr lang="en-US" sz="1200" dirty="0">
                <a:solidFill>
                  <a:srgbClr val="066939"/>
                </a:solidFill>
                <a:latin typeface="+mn-lt"/>
              </a:rPr>
              <a:t>Example Landscape: Yosemite Valley</a:t>
            </a:r>
          </a:p>
        </p:txBody>
      </p:sp>
      <p:sp>
        <p:nvSpPr>
          <p:cNvPr id="10" name="Rectangle 2">
            <a:extLst>
              <a:ext uri="{FF2B5EF4-FFF2-40B4-BE49-F238E27FC236}">
                <a16:creationId xmlns:a16="http://schemas.microsoft.com/office/drawing/2014/main" id="{A8C0B0BE-372F-4682-9F2F-EFDBA7617E26}"/>
              </a:ext>
            </a:extLst>
          </p:cNvPr>
          <p:cNvSpPr txBox="1">
            <a:spLocks noChangeArrowheads="1"/>
          </p:cNvSpPr>
          <p:nvPr/>
        </p:nvSpPr>
        <p:spPr bwMode="auto">
          <a:xfrm>
            <a:off x="5101648" y="1202733"/>
            <a:ext cx="2635175" cy="357936"/>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eaLnBrk="0" hangingPunct="0">
              <a:spcBef>
                <a:spcPct val="20000"/>
              </a:spcBef>
              <a:defRPr/>
            </a:pPr>
            <a:r>
              <a:rPr lang="en-US" sz="1200" dirty="0">
                <a:solidFill>
                  <a:srgbClr val="066939"/>
                </a:solidFill>
                <a:latin typeface="+mn-lt"/>
              </a:rPr>
              <a:t>Example Feature: Yosemite Falls</a:t>
            </a:r>
          </a:p>
        </p:txBody>
      </p:sp>
      <p:pic>
        <p:nvPicPr>
          <p:cNvPr id="8" name="Picture 7" descr="A picture containing mountain, outdoor, nature, hillside&#10;&#10;Description automatically generated">
            <a:extLst>
              <a:ext uri="{FF2B5EF4-FFF2-40B4-BE49-F238E27FC236}">
                <a16:creationId xmlns:a16="http://schemas.microsoft.com/office/drawing/2014/main" id="{5AEE16DB-E151-43BE-9514-A91E7CADD068}"/>
              </a:ext>
            </a:extLst>
          </p:cNvPr>
          <p:cNvPicPr>
            <a:picLocks noChangeAspect="1"/>
          </p:cNvPicPr>
          <p:nvPr/>
        </p:nvPicPr>
        <p:blipFill>
          <a:blip r:embed="rId3"/>
          <a:stretch>
            <a:fillRect/>
          </a:stretch>
        </p:blipFill>
        <p:spPr>
          <a:xfrm>
            <a:off x="562708" y="2247189"/>
            <a:ext cx="3048000" cy="2286000"/>
          </a:xfrm>
          <a:prstGeom prst="rect">
            <a:avLst/>
          </a:prstGeom>
        </p:spPr>
      </p:pic>
      <p:pic>
        <p:nvPicPr>
          <p:cNvPr id="13" name="Picture 12" descr="A picture containing text, nature, mountain&#10;&#10;Description automatically generated">
            <a:extLst>
              <a:ext uri="{FF2B5EF4-FFF2-40B4-BE49-F238E27FC236}">
                <a16:creationId xmlns:a16="http://schemas.microsoft.com/office/drawing/2014/main" id="{6350213A-A36F-45C5-B895-3E414214AC03}"/>
              </a:ext>
            </a:extLst>
          </p:cNvPr>
          <p:cNvPicPr>
            <a:picLocks noChangeAspect="1"/>
          </p:cNvPicPr>
          <p:nvPr/>
        </p:nvPicPr>
        <p:blipFill>
          <a:blip r:embed="rId4"/>
          <a:stretch>
            <a:fillRect/>
          </a:stretch>
        </p:blipFill>
        <p:spPr>
          <a:xfrm>
            <a:off x="4467762" y="1581736"/>
            <a:ext cx="3707388" cy="3474720"/>
          </a:xfrm>
          <a:prstGeom prst="rect">
            <a:avLst/>
          </a:prstGeom>
        </p:spPr>
      </p:pic>
      <p:sp>
        <p:nvSpPr>
          <p:cNvPr id="15" name="Arrow: Down 14">
            <a:extLst>
              <a:ext uri="{FF2B5EF4-FFF2-40B4-BE49-F238E27FC236}">
                <a16:creationId xmlns:a16="http://schemas.microsoft.com/office/drawing/2014/main" id="{5EEEC392-C341-491B-8D64-E9628584C342}"/>
              </a:ext>
            </a:extLst>
          </p:cNvPr>
          <p:cNvSpPr/>
          <p:nvPr/>
        </p:nvSpPr>
        <p:spPr>
          <a:xfrm rot="2091105">
            <a:off x="1817181" y="2984304"/>
            <a:ext cx="328246" cy="5009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596096" y="-292"/>
            <a:ext cx="7822095" cy="386200"/>
          </a:xfrm>
          <a:noFill/>
        </p:spPr>
        <p:txBody>
          <a:bodyPr/>
          <a:lstStyle/>
          <a:p>
            <a:pPr algn="ctr" eaLnBrk="1" hangingPunct="1"/>
            <a:r>
              <a:rPr lang="en-US" sz="2000" dirty="0"/>
              <a:t>What Does Good Cybersecurity Look Like?</a:t>
            </a:r>
          </a:p>
        </p:txBody>
      </p:sp>
      <p:pic>
        <p:nvPicPr>
          <p:cNvPr id="8" name="Picture 7" descr="Diagram&#10;&#10;Description automatically generated">
            <a:extLst>
              <a:ext uri="{FF2B5EF4-FFF2-40B4-BE49-F238E27FC236}">
                <a16:creationId xmlns:a16="http://schemas.microsoft.com/office/drawing/2014/main" id="{16789EA2-D3FD-40EF-8088-B9822E8513ED}"/>
              </a:ext>
            </a:extLst>
          </p:cNvPr>
          <p:cNvPicPr>
            <a:picLocks noChangeAspect="1"/>
          </p:cNvPicPr>
          <p:nvPr/>
        </p:nvPicPr>
        <p:blipFill>
          <a:blip r:embed="rId3"/>
          <a:stretch>
            <a:fillRect/>
          </a:stretch>
        </p:blipFill>
        <p:spPr>
          <a:xfrm>
            <a:off x="3095951" y="463608"/>
            <a:ext cx="2321313" cy="2773442"/>
          </a:xfrm>
          <a:prstGeom prst="rect">
            <a:avLst/>
          </a:prstGeom>
        </p:spPr>
      </p:pic>
      <p:pic>
        <p:nvPicPr>
          <p:cNvPr id="10" name="Picture 9" descr="Graphical user interface, application&#10;&#10;Description automatically generated">
            <a:extLst>
              <a:ext uri="{FF2B5EF4-FFF2-40B4-BE49-F238E27FC236}">
                <a16:creationId xmlns:a16="http://schemas.microsoft.com/office/drawing/2014/main" id="{1C6CCC10-ACED-4774-A385-D8147B79CE09}"/>
              </a:ext>
            </a:extLst>
          </p:cNvPr>
          <p:cNvPicPr>
            <a:picLocks noChangeAspect="1"/>
          </p:cNvPicPr>
          <p:nvPr/>
        </p:nvPicPr>
        <p:blipFill>
          <a:blip r:embed="rId4"/>
          <a:stretch>
            <a:fillRect/>
          </a:stretch>
        </p:blipFill>
        <p:spPr>
          <a:xfrm>
            <a:off x="5704336" y="952441"/>
            <a:ext cx="3165345" cy="1790398"/>
          </a:xfrm>
          <a:prstGeom prst="rect">
            <a:avLst/>
          </a:prstGeom>
        </p:spPr>
      </p:pic>
      <p:sp>
        <p:nvSpPr>
          <p:cNvPr id="7" name="Slide Number Placeholder 5">
            <a:extLst>
              <a:ext uri="{FF2B5EF4-FFF2-40B4-BE49-F238E27FC236}">
                <a16:creationId xmlns:a16="http://schemas.microsoft.com/office/drawing/2014/main" id="{569D4BAE-E679-4B58-81BD-8E3561C8577A}"/>
              </a:ext>
            </a:extLst>
          </p:cNvPr>
          <p:cNvSpPr>
            <a:spLocks noGrp="1"/>
          </p:cNvSpPr>
          <p:nvPr>
            <p:ph type="sldNum" sz="quarter" idx="12"/>
          </p:nvPr>
        </p:nvSpPr>
        <p:spPr>
          <a:xfrm>
            <a:off x="3260367" y="3124787"/>
            <a:ext cx="1992479" cy="172329"/>
          </a:xfrm>
          <a:noFill/>
        </p:spPr>
        <p:txBody>
          <a:bodyPr/>
          <a:lstStyle/>
          <a:p>
            <a:r>
              <a:rPr lang="en-US" sz="800" i="1" dirty="0"/>
              <a:t>Source: https://cybervisuals.org/</a:t>
            </a:r>
          </a:p>
        </p:txBody>
      </p:sp>
      <p:sp>
        <p:nvSpPr>
          <p:cNvPr id="13" name="Slide Number Placeholder 5">
            <a:extLst>
              <a:ext uri="{FF2B5EF4-FFF2-40B4-BE49-F238E27FC236}">
                <a16:creationId xmlns:a16="http://schemas.microsoft.com/office/drawing/2014/main" id="{FB491915-E134-4EC8-BC0F-2B47B1768740}"/>
              </a:ext>
            </a:extLst>
          </p:cNvPr>
          <p:cNvSpPr txBox="1">
            <a:spLocks/>
          </p:cNvSpPr>
          <p:nvPr/>
        </p:nvSpPr>
        <p:spPr>
          <a:xfrm>
            <a:off x="6425712" y="2742839"/>
            <a:ext cx="1992479" cy="172329"/>
          </a:xfrm>
          <a:noFill/>
          <a:ln/>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800" i="1" dirty="0"/>
              <a:t>Source: https://cybervisuals.org/</a:t>
            </a:r>
          </a:p>
        </p:txBody>
      </p:sp>
      <p:pic>
        <p:nvPicPr>
          <p:cNvPr id="12" name="Picture 11" descr="Diagram, venn diagram&#10;&#10;Description automatically generated">
            <a:extLst>
              <a:ext uri="{FF2B5EF4-FFF2-40B4-BE49-F238E27FC236}">
                <a16:creationId xmlns:a16="http://schemas.microsoft.com/office/drawing/2014/main" id="{6D09E2EC-CDE2-47BA-97AE-B9B6CFC6076F}"/>
              </a:ext>
            </a:extLst>
          </p:cNvPr>
          <p:cNvPicPr>
            <a:picLocks noChangeAspect="1"/>
          </p:cNvPicPr>
          <p:nvPr/>
        </p:nvPicPr>
        <p:blipFill>
          <a:blip r:embed="rId5"/>
          <a:stretch>
            <a:fillRect/>
          </a:stretch>
        </p:blipFill>
        <p:spPr>
          <a:xfrm>
            <a:off x="6877201" y="3216411"/>
            <a:ext cx="1992480" cy="1824810"/>
          </a:xfrm>
          <a:prstGeom prst="rect">
            <a:avLst/>
          </a:prstGeom>
        </p:spPr>
      </p:pic>
      <p:pic>
        <p:nvPicPr>
          <p:cNvPr id="15" name="Picture 14" descr="Graphical user interface, application&#10;&#10;Description automatically generated">
            <a:extLst>
              <a:ext uri="{FF2B5EF4-FFF2-40B4-BE49-F238E27FC236}">
                <a16:creationId xmlns:a16="http://schemas.microsoft.com/office/drawing/2014/main" id="{38652185-3D4C-4D1B-AEFA-4C1CE2870540}"/>
              </a:ext>
            </a:extLst>
          </p:cNvPr>
          <p:cNvPicPr>
            <a:picLocks noChangeAspect="1"/>
          </p:cNvPicPr>
          <p:nvPr/>
        </p:nvPicPr>
        <p:blipFill>
          <a:blip r:embed="rId6"/>
          <a:stretch>
            <a:fillRect/>
          </a:stretch>
        </p:blipFill>
        <p:spPr>
          <a:xfrm>
            <a:off x="159390" y="859479"/>
            <a:ext cx="2777928" cy="2055689"/>
          </a:xfrm>
          <a:prstGeom prst="rect">
            <a:avLst/>
          </a:prstGeom>
        </p:spPr>
      </p:pic>
      <p:pic>
        <p:nvPicPr>
          <p:cNvPr id="19" name="Picture 18" descr="Diagram&#10;&#10;Description automatically generated">
            <a:extLst>
              <a:ext uri="{FF2B5EF4-FFF2-40B4-BE49-F238E27FC236}">
                <a16:creationId xmlns:a16="http://schemas.microsoft.com/office/drawing/2014/main" id="{C174DA92-B810-428D-B617-8270470ED1C2}"/>
              </a:ext>
            </a:extLst>
          </p:cNvPr>
          <p:cNvPicPr>
            <a:picLocks noChangeAspect="1"/>
          </p:cNvPicPr>
          <p:nvPr/>
        </p:nvPicPr>
        <p:blipFill>
          <a:blip r:embed="rId7"/>
          <a:stretch>
            <a:fillRect/>
          </a:stretch>
        </p:blipFill>
        <p:spPr>
          <a:xfrm>
            <a:off x="639239" y="3134516"/>
            <a:ext cx="2389491" cy="1697368"/>
          </a:xfrm>
          <a:prstGeom prst="rect">
            <a:avLst/>
          </a:prstGeom>
        </p:spPr>
      </p:pic>
      <p:pic>
        <p:nvPicPr>
          <p:cNvPr id="21" name="Picture 20">
            <a:extLst>
              <a:ext uri="{FF2B5EF4-FFF2-40B4-BE49-F238E27FC236}">
                <a16:creationId xmlns:a16="http://schemas.microsoft.com/office/drawing/2014/main" id="{AA83894D-DC43-40C7-8874-BFF3012E8439}"/>
              </a:ext>
            </a:extLst>
          </p:cNvPr>
          <p:cNvPicPr>
            <a:picLocks noChangeAspect="1"/>
          </p:cNvPicPr>
          <p:nvPr/>
        </p:nvPicPr>
        <p:blipFill>
          <a:blip r:embed="rId8"/>
          <a:stretch>
            <a:fillRect/>
          </a:stretch>
        </p:blipFill>
        <p:spPr>
          <a:xfrm>
            <a:off x="3627451" y="3436247"/>
            <a:ext cx="2798261" cy="164654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D535AA9A-2A60-4A9E-92A7-F2103C0BB0E0}"/>
              </a:ext>
            </a:extLst>
          </p:cNvPr>
          <p:cNvPicPr>
            <a:picLocks noGrp="1" noChangeAspect="1"/>
          </p:cNvPicPr>
          <p:nvPr>
            <p:ph idx="1"/>
          </p:nvPr>
        </p:nvPicPr>
        <p:blipFill>
          <a:blip r:embed="rId3"/>
          <a:stretch>
            <a:fillRect/>
          </a:stretch>
        </p:blipFill>
        <p:spPr>
          <a:xfrm>
            <a:off x="2041265" y="162113"/>
            <a:ext cx="5951312" cy="4663953"/>
          </a:xfrm>
        </p:spPr>
      </p:pic>
      <p:sp>
        <p:nvSpPr>
          <p:cNvPr id="2" name="Title 1"/>
          <p:cNvSpPr>
            <a:spLocks noGrp="1"/>
          </p:cNvSpPr>
          <p:nvPr>
            <p:ph type="title"/>
          </p:nvPr>
        </p:nvSpPr>
        <p:spPr>
          <a:xfrm>
            <a:off x="228599" y="249829"/>
            <a:ext cx="6029793" cy="806977"/>
          </a:xfrm>
        </p:spPr>
        <p:txBody>
          <a:bodyPr/>
          <a:lstStyle/>
          <a:p>
            <a:r>
              <a:rPr lang="en-US" b="1" dirty="0"/>
              <a:t>Where does “good” criteria come from?</a:t>
            </a:r>
            <a:br>
              <a:rPr lang="en-US" b="1" dirty="0"/>
            </a:br>
            <a:br>
              <a:rPr lang="en-US" b="1" dirty="0"/>
            </a:br>
            <a:endParaRPr lang="en-US" b="1" dirty="0"/>
          </a:p>
        </p:txBody>
      </p:sp>
      <p:sp>
        <p:nvSpPr>
          <p:cNvPr id="3" name="TextBox 2">
            <a:extLst>
              <a:ext uri="{FF2B5EF4-FFF2-40B4-BE49-F238E27FC236}">
                <a16:creationId xmlns:a16="http://schemas.microsoft.com/office/drawing/2014/main" id="{654828A2-1119-4C35-82AE-A4247FE8FA45}"/>
              </a:ext>
            </a:extLst>
          </p:cNvPr>
          <p:cNvSpPr txBox="1"/>
          <p:nvPr/>
        </p:nvSpPr>
        <p:spPr>
          <a:xfrm>
            <a:off x="3620125" y="4802814"/>
            <a:ext cx="4230046" cy="300082"/>
          </a:xfrm>
          <a:prstGeom prst="rect">
            <a:avLst/>
          </a:prstGeom>
          <a:noFill/>
        </p:spPr>
        <p:txBody>
          <a:bodyPr wrap="square" rtlCol="0">
            <a:spAutoFit/>
          </a:bodyPr>
          <a:lstStyle/>
          <a:p>
            <a:r>
              <a:rPr lang="fr-FR" i="1" dirty="0">
                <a:solidFill>
                  <a:srgbClr val="8196D9"/>
                </a:solidFill>
              </a:rPr>
              <a:t>Source: https://www.mosaic.tech/financial-metrics </a:t>
            </a:r>
          </a:p>
        </p:txBody>
      </p:sp>
      <p:sp>
        <p:nvSpPr>
          <p:cNvPr id="5" name="Rectangle 4">
            <a:extLst>
              <a:ext uri="{FF2B5EF4-FFF2-40B4-BE49-F238E27FC236}">
                <a16:creationId xmlns:a16="http://schemas.microsoft.com/office/drawing/2014/main" id="{381634C3-23DD-4DFA-9E9C-6725A9A2DE42}"/>
              </a:ext>
            </a:extLst>
          </p:cNvPr>
          <p:cNvSpPr/>
          <p:nvPr/>
        </p:nvSpPr>
        <p:spPr>
          <a:xfrm>
            <a:off x="2041265" y="104931"/>
            <a:ext cx="5873542" cy="5038569"/>
          </a:xfrm>
          <a:prstGeom prst="rect">
            <a:avLst/>
          </a:prstGeom>
          <a:noFill/>
          <a:ln>
            <a:solidFill>
              <a:srgbClr val="8196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5E23C262-9824-48AE-AAF0-B4680A4B7B25}"/>
              </a:ext>
            </a:extLst>
          </p:cNvPr>
          <p:cNvSpPr txBox="1">
            <a:spLocks/>
          </p:cNvSpPr>
          <p:nvPr/>
        </p:nvSpPr>
        <p:spPr>
          <a:xfrm>
            <a:off x="221104" y="238186"/>
            <a:ext cx="1502766" cy="1710535"/>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100" b="0" i="0" kern="1200">
                <a:solidFill>
                  <a:srgbClr val="066939"/>
                </a:solidFill>
                <a:latin typeface="+mj-lt"/>
                <a:ea typeface="Arial" charset="0"/>
                <a:cs typeface="Arial" charset="0"/>
              </a:defRPr>
            </a:lvl1pPr>
          </a:lstStyle>
          <a:p>
            <a:pPr algn="ctr"/>
            <a:r>
              <a:rPr lang="en-US" b="1" dirty="0"/>
              <a:t>Where does “good” criteria come from?</a:t>
            </a:r>
            <a:br>
              <a:rPr lang="en-US" b="1" dirty="0"/>
            </a:br>
            <a:br>
              <a:rPr lang="en-US" b="1" dirty="0"/>
            </a:br>
            <a:endParaRPr lang="en-US" b="1" dirty="0"/>
          </a:p>
        </p:txBody>
      </p:sp>
      <p:sp>
        <p:nvSpPr>
          <p:cNvPr id="6" name="Text Box 12">
            <a:extLst>
              <a:ext uri="{FF2B5EF4-FFF2-40B4-BE49-F238E27FC236}">
                <a16:creationId xmlns:a16="http://schemas.microsoft.com/office/drawing/2014/main" id="{F4636140-67F2-42B9-B604-E7BF91604F03}"/>
              </a:ext>
            </a:extLst>
          </p:cNvPr>
          <p:cNvSpPr txBox="1">
            <a:spLocks noChangeArrowheads="1"/>
          </p:cNvSpPr>
          <p:nvPr/>
        </p:nvSpPr>
        <p:spPr bwMode="auto">
          <a:xfrm>
            <a:off x="313029" y="2663529"/>
            <a:ext cx="3022282" cy="973826"/>
          </a:xfrm>
          <a:prstGeom prst="rect">
            <a:avLst/>
          </a:prstGeom>
          <a:solidFill>
            <a:schemeClr val="bg1"/>
          </a:solidFill>
          <a:ln w="12700">
            <a:noFill/>
            <a:miter lim="800000"/>
            <a:headEnd/>
            <a:tailEnd/>
          </a:ln>
        </p:spPr>
        <p:txBody>
          <a:bodyPr wrap="square" lIns="50899" tIns="25004" rIns="50899" bIns="25004">
            <a:spAutoFit/>
          </a:bodyPr>
          <a:lstStyle/>
          <a:p>
            <a:r>
              <a:rPr lang="en-US" sz="1200" b="1" dirty="0">
                <a:solidFill>
                  <a:srgbClr val="066939"/>
                </a:solidFill>
              </a:rPr>
              <a:t>Although Cybersecurity has many metrics,* unfortunately, there is not yet an authoritative catalog like this one and unlikely to be one for some time to come. </a:t>
            </a:r>
            <a:endParaRPr lang="en-US" sz="1100" dirty="0">
              <a:solidFill>
                <a:srgbClr val="066939"/>
              </a:solidFill>
              <a:latin typeface="Calibri" panose="020F0502020204030204" pitchFamily="34" charset="0"/>
              <a:cs typeface="Times New Roman" panose="02020603050405020304" pitchFamily="18" charset="0"/>
            </a:endParaRPr>
          </a:p>
        </p:txBody>
      </p:sp>
      <p:sp>
        <p:nvSpPr>
          <p:cNvPr id="12" name="Text Box 12">
            <a:extLst>
              <a:ext uri="{FF2B5EF4-FFF2-40B4-BE49-F238E27FC236}">
                <a16:creationId xmlns:a16="http://schemas.microsoft.com/office/drawing/2014/main" id="{FB930C01-2636-4155-B829-1FDB3BD186E2}"/>
              </a:ext>
            </a:extLst>
          </p:cNvPr>
          <p:cNvSpPr txBox="1">
            <a:spLocks noChangeArrowheads="1"/>
          </p:cNvSpPr>
          <p:nvPr/>
        </p:nvSpPr>
        <p:spPr bwMode="auto">
          <a:xfrm>
            <a:off x="313029" y="3634894"/>
            <a:ext cx="7337686" cy="373662"/>
          </a:xfrm>
          <a:prstGeom prst="rect">
            <a:avLst/>
          </a:prstGeom>
          <a:solidFill>
            <a:schemeClr val="bg1"/>
          </a:solidFill>
          <a:ln w="12700">
            <a:solidFill>
              <a:schemeClr val="bg1"/>
            </a:solidFill>
            <a:miter lim="800000"/>
            <a:headEnd/>
            <a:tailEnd/>
          </a:ln>
        </p:spPr>
        <p:txBody>
          <a:bodyPr wrap="square" lIns="50899" tIns="25004" rIns="50899" bIns="25004">
            <a:spAutoFit/>
          </a:bodyPr>
          <a:lstStyle/>
          <a:p>
            <a:r>
              <a:rPr lang="en-US" sz="1050" i="1" dirty="0">
                <a:solidFill>
                  <a:srgbClr val="066939"/>
                </a:solidFill>
              </a:rPr>
              <a:t>*See: “The History of Cybersecurity Metrics” at:</a:t>
            </a:r>
          </a:p>
          <a:p>
            <a:r>
              <a:rPr lang="en-US" sz="1050" i="1" dirty="0">
                <a:solidFill>
                  <a:srgbClr val="066939"/>
                </a:solidFill>
              </a:rPr>
              <a:t>https://www.cerias.purdue.edu/news_and_events/events/security_seminar/details/index/7pqk4m683a9hhdjmvdf7uecb6j</a:t>
            </a:r>
          </a:p>
        </p:txBody>
      </p:sp>
      <p:sp>
        <p:nvSpPr>
          <p:cNvPr id="13" name="TextBox 12">
            <a:extLst>
              <a:ext uri="{FF2B5EF4-FFF2-40B4-BE49-F238E27FC236}">
                <a16:creationId xmlns:a16="http://schemas.microsoft.com/office/drawing/2014/main" id="{FF193FF5-7C5D-4F58-8FB1-05F5BEFEB864}"/>
              </a:ext>
            </a:extLst>
          </p:cNvPr>
          <p:cNvSpPr txBox="1"/>
          <p:nvPr/>
        </p:nvSpPr>
        <p:spPr>
          <a:xfrm>
            <a:off x="0" y="4928056"/>
            <a:ext cx="1476686" cy="215444"/>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66939"/>
                </a:solidFill>
                <a:effectLst/>
                <a:uLnTx/>
                <a:uFillTx/>
                <a:latin typeface="Calibri" panose="020F0502020204030204"/>
                <a:ea typeface="+mn-ea"/>
                <a:cs typeface="+mn-cs"/>
              </a:rPr>
              <a:t>©Decision Framework Systems</a:t>
            </a:r>
          </a:p>
        </p:txBody>
      </p:sp>
    </p:spTree>
    <p:extLst>
      <p:ext uri="{BB962C8B-B14F-4D97-AF65-F5344CB8AC3E}">
        <p14:creationId xmlns:p14="http://schemas.microsoft.com/office/powerpoint/2010/main" val="198800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0" presetClass="exit" presetSubtype="0" fill="hold" grpId="0" nodeType="withEffect">
                                  <p:stCondLst>
                                    <p:cond delay="0"/>
                                  </p:stCondLst>
                                  <p:childTnLst>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par>
                                <p:cTn id="10" presetID="10"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22" presetClass="entr" presetSubtype="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1000"/>
                                        <p:tgtEl>
                                          <p:spTgt spid="6"/>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9" grpId="0"/>
      <p:bldP spid="6"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76" y="114782"/>
            <a:ext cx="8229600" cy="411480"/>
          </a:xfrm>
        </p:spPr>
        <p:txBody>
          <a:bodyPr/>
          <a:lstStyle/>
          <a:p>
            <a:r>
              <a:rPr lang="en-US" b="1" dirty="0"/>
              <a:t>What Bad Looks like</a:t>
            </a:r>
          </a:p>
        </p:txBody>
      </p:sp>
      <p:grpSp>
        <p:nvGrpSpPr>
          <p:cNvPr id="38" name="Group 37">
            <a:extLst>
              <a:ext uri="{FF2B5EF4-FFF2-40B4-BE49-F238E27FC236}">
                <a16:creationId xmlns:a16="http://schemas.microsoft.com/office/drawing/2014/main" id="{69A89EE3-E507-4F12-B381-521AB1D6000B}"/>
              </a:ext>
            </a:extLst>
          </p:cNvPr>
          <p:cNvGrpSpPr/>
          <p:nvPr/>
        </p:nvGrpSpPr>
        <p:grpSpPr>
          <a:xfrm>
            <a:off x="1991592" y="1268370"/>
            <a:ext cx="4427944" cy="3056292"/>
            <a:chOff x="2767780" y="1115971"/>
            <a:chExt cx="3575860" cy="2409108"/>
          </a:xfrm>
        </p:grpSpPr>
        <p:pic>
          <p:nvPicPr>
            <p:cNvPr id="7" name="Picture 6" descr="badnessometer.jpg">
              <a:extLst>
                <a:ext uri="{FF2B5EF4-FFF2-40B4-BE49-F238E27FC236}">
                  <a16:creationId xmlns:a16="http://schemas.microsoft.com/office/drawing/2014/main" id="{D61AF010-9292-4224-B3BD-E4533E795B0C}"/>
                </a:ext>
              </a:extLst>
            </p:cNvPr>
            <p:cNvPicPr>
              <a:picLocks noChangeAspect="1"/>
            </p:cNvPicPr>
            <p:nvPr/>
          </p:nvPicPr>
          <p:blipFill>
            <a:blip r:embed="rId3" cstate="print"/>
            <a:stretch>
              <a:fillRect/>
            </a:stretch>
          </p:blipFill>
          <p:spPr>
            <a:xfrm>
              <a:off x="2767780" y="1115971"/>
              <a:ext cx="3575860" cy="1962025"/>
            </a:xfrm>
            <a:prstGeom prst="rect">
              <a:avLst/>
            </a:prstGeom>
          </p:spPr>
        </p:pic>
        <p:sp>
          <p:nvSpPr>
            <p:cNvPr id="8" name="TextBox 7">
              <a:extLst>
                <a:ext uri="{FF2B5EF4-FFF2-40B4-BE49-F238E27FC236}">
                  <a16:creationId xmlns:a16="http://schemas.microsoft.com/office/drawing/2014/main" id="{DBADC293-4715-4916-B239-A4ECE29E097D}"/>
                </a:ext>
              </a:extLst>
            </p:cNvPr>
            <p:cNvSpPr txBox="1"/>
            <p:nvPr/>
          </p:nvSpPr>
          <p:spPr>
            <a:xfrm>
              <a:off x="2982182" y="3101898"/>
              <a:ext cx="3147055" cy="423181"/>
            </a:xfrm>
            <a:prstGeom prst="rect">
              <a:avLst/>
            </a:prstGeom>
            <a:noFill/>
          </p:spPr>
          <p:txBody>
            <a:bodyPr wrap="square" lIns="68569" tIns="34284" rIns="68569" bIns="34284" rtlCol="0">
              <a:spAutoFit/>
            </a:bodyPr>
            <a:lstStyle/>
            <a:p>
              <a:pPr algn="ctr">
                <a:buNone/>
              </a:pPr>
              <a:r>
                <a:rPr lang="en-US" sz="1200" i="1" dirty="0">
                  <a:solidFill>
                    <a:srgbClr val="066939"/>
                  </a:solidFill>
                  <a:latin typeface="Times New Roman" pitchFamily="18" charset="0"/>
                  <a:cs typeface="Times New Roman" pitchFamily="18" charset="0"/>
                </a:rPr>
                <a:t>A “Badness-</a:t>
              </a:r>
              <a:r>
                <a:rPr lang="en-US" sz="1200" i="1" dirty="0" err="1">
                  <a:solidFill>
                    <a:srgbClr val="066939"/>
                  </a:solidFill>
                  <a:latin typeface="Times New Roman" pitchFamily="18" charset="0"/>
                  <a:cs typeface="Times New Roman" pitchFamily="18" charset="0"/>
                </a:rPr>
                <a:t>ometer</a:t>
              </a:r>
              <a:r>
                <a:rPr lang="en-US" sz="1200" i="1" dirty="0">
                  <a:solidFill>
                    <a:srgbClr val="066939"/>
                  </a:solidFill>
                  <a:latin typeface="Times New Roman" pitchFamily="18" charset="0"/>
                  <a:cs typeface="Times New Roman" pitchFamily="18" charset="0"/>
                </a:rPr>
                <a:t>” </a:t>
              </a:r>
            </a:p>
            <a:p>
              <a:pPr algn="ctr">
                <a:buNone/>
              </a:pPr>
              <a:r>
                <a:rPr lang="en-US" sz="1100" i="1" dirty="0">
                  <a:solidFill>
                    <a:srgbClr val="066939"/>
                  </a:solidFill>
                  <a:latin typeface="Times New Roman" pitchFamily="18" charset="0"/>
                  <a:cs typeface="Times New Roman" pitchFamily="18" charset="0"/>
                </a:rPr>
                <a:t>– provided by Gary McGraw in </a:t>
              </a:r>
              <a:r>
                <a:rPr lang="en-US" sz="1100" b="1" i="1" dirty="0">
                  <a:solidFill>
                    <a:srgbClr val="066939"/>
                  </a:solidFill>
                  <a:latin typeface="Times New Roman" pitchFamily="18" charset="0"/>
                  <a:cs typeface="Times New Roman" pitchFamily="18" charset="0"/>
                </a:rPr>
                <a:t>Software Security</a:t>
              </a:r>
            </a:p>
          </p:txBody>
        </p:sp>
      </p:grpSp>
      <p:grpSp>
        <p:nvGrpSpPr>
          <p:cNvPr id="42" name="Group 41">
            <a:extLst>
              <a:ext uri="{FF2B5EF4-FFF2-40B4-BE49-F238E27FC236}">
                <a16:creationId xmlns:a16="http://schemas.microsoft.com/office/drawing/2014/main" id="{0882B2B9-526C-4917-96E1-656B5EC60B4A}"/>
              </a:ext>
            </a:extLst>
          </p:cNvPr>
          <p:cNvGrpSpPr/>
          <p:nvPr/>
        </p:nvGrpSpPr>
        <p:grpSpPr>
          <a:xfrm>
            <a:off x="194866" y="2800055"/>
            <a:ext cx="3593451" cy="2178342"/>
            <a:chOff x="160675" y="2804651"/>
            <a:chExt cx="3593451" cy="2178342"/>
          </a:xfrm>
        </p:grpSpPr>
        <p:sp>
          <p:nvSpPr>
            <p:cNvPr id="26" name="TextBox 25">
              <a:extLst>
                <a:ext uri="{FF2B5EF4-FFF2-40B4-BE49-F238E27FC236}">
                  <a16:creationId xmlns:a16="http://schemas.microsoft.com/office/drawing/2014/main" id="{8285B782-9E43-4B26-87D8-C9AFAEAC480F}"/>
                </a:ext>
              </a:extLst>
            </p:cNvPr>
            <p:cNvSpPr txBox="1"/>
            <p:nvPr/>
          </p:nvSpPr>
          <p:spPr>
            <a:xfrm>
              <a:off x="572919" y="2804651"/>
              <a:ext cx="2722220"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Vulnerabilities Not Patched Within Target Timeframes</a:t>
              </a:r>
            </a:p>
          </p:txBody>
        </p:sp>
        <p:pic>
          <p:nvPicPr>
            <p:cNvPr id="28" name="Picture 27">
              <a:extLst>
                <a:ext uri="{FF2B5EF4-FFF2-40B4-BE49-F238E27FC236}">
                  <a16:creationId xmlns:a16="http://schemas.microsoft.com/office/drawing/2014/main" id="{DC1F209D-926E-44A6-A5E1-3613A4B1039B}"/>
                </a:ext>
              </a:extLst>
            </p:cNvPr>
            <p:cNvPicPr>
              <a:picLocks noChangeAspect="1"/>
            </p:cNvPicPr>
            <p:nvPr/>
          </p:nvPicPr>
          <p:blipFill>
            <a:blip r:embed="rId4"/>
            <a:stretch>
              <a:fillRect/>
            </a:stretch>
          </p:blipFill>
          <p:spPr>
            <a:xfrm>
              <a:off x="160675" y="2970636"/>
              <a:ext cx="3593451" cy="2012357"/>
            </a:xfrm>
            <a:prstGeom prst="rect">
              <a:avLst/>
            </a:prstGeom>
          </p:spPr>
        </p:pic>
      </p:grpSp>
      <p:grpSp>
        <p:nvGrpSpPr>
          <p:cNvPr id="34" name="Group 33">
            <a:extLst>
              <a:ext uri="{FF2B5EF4-FFF2-40B4-BE49-F238E27FC236}">
                <a16:creationId xmlns:a16="http://schemas.microsoft.com/office/drawing/2014/main" id="{358CEA24-E932-4E76-9E64-4C2E7476907A}"/>
              </a:ext>
            </a:extLst>
          </p:cNvPr>
          <p:cNvGrpSpPr/>
          <p:nvPr/>
        </p:nvGrpSpPr>
        <p:grpSpPr>
          <a:xfrm>
            <a:off x="139560" y="478461"/>
            <a:ext cx="3453498" cy="1882529"/>
            <a:chOff x="139560" y="478461"/>
            <a:chExt cx="3453498" cy="1882529"/>
          </a:xfrm>
        </p:grpSpPr>
        <p:pic>
          <p:nvPicPr>
            <p:cNvPr id="24" name="Picture 23">
              <a:extLst>
                <a:ext uri="{FF2B5EF4-FFF2-40B4-BE49-F238E27FC236}">
                  <a16:creationId xmlns:a16="http://schemas.microsoft.com/office/drawing/2014/main" id="{4F21C050-4166-4B6C-A0AF-3160FD06B4F3}"/>
                </a:ext>
              </a:extLst>
            </p:cNvPr>
            <p:cNvPicPr>
              <a:picLocks noChangeAspect="1"/>
            </p:cNvPicPr>
            <p:nvPr/>
          </p:nvPicPr>
          <p:blipFill>
            <a:blip r:embed="rId5"/>
            <a:stretch>
              <a:fillRect/>
            </a:stretch>
          </p:blipFill>
          <p:spPr>
            <a:xfrm>
              <a:off x="139560" y="542544"/>
              <a:ext cx="3453498" cy="1818446"/>
            </a:xfrm>
            <a:prstGeom prst="rect">
              <a:avLst/>
            </a:prstGeom>
          </p:spPr>
        </p:pic>
        <p:sp>
          <p:nvSpPr>
            <p:cNvPr id="32" name="TextBox 31">
              <a:extLst>
                <a:ext uri="{FF2B5EF4-FFF2-40B4-BE49-F238E27FC236}">
                  <a16:creationId xmlns:a16="http://schemas.microsoft.com/office/drawing/2014/main" id="{4C11528C-F637-4FB9-B2F4-663113AC6F86}"/>
                </a:ext>
              </a:extLst>
            </p:cNvPr>
            <p:cNvSpPr txBox="1"/>
            <p:nvPr/>
          </p:nvSpPr>
          <p:spPr>
            <a:xfrm>
              <a:off x="663453" y="478461"/>
              <a:ext cx="2491388" cy="230832"/>
            </a:xfrm>
            <a:prstGeom prst="rect">
              <a:avLst/>
            </a:prstGeom>
            <a:solidFill>
              <a:schemeClr val="bg1"/>
            </a:solidFill>
          </p:spPr>
          <p:txBody>
            <a:bodyPr wrap="none" rtlCol="0">
              <a:spAutoFit/>
            </a:bodyPr>
            <a:lstStyle/>
            <a:p>
              <a:r>
                <a:rPr lang="en-US" sz="900" dirty="0">
                  <a:latin typeface="Calibri" panose="020F0502020204030204" pitchFamily="34" charset="0"/>
                  <a:cs typeface="Calibri" panose="020F0502020204030204" pitchFamily="34" charset="0"/>
                </a:rPr>
                <a:t>Joiners, Movers, Leavers Access Control Mistakes</a:t>
              </a:r>
            </a:p>
          </p:txBody>
        </p:sp>
      </p:grpSp>
      <p:grpSp>
        <p:nvGrpSpPr>
          <p:cNvPr id="35" name="Group 34">
            <a:extLst>
              <a:ext uri="{FF2B5EF4-FFF2-40B4-BE49-F238E27FC236}">
                <a16:creationId xmlns:a16="http://schemas.microsoft.com/office/drawing/2014/main" id="{4EC87184-70EE-4D24-BA67-1AF36F2DE857}"/>
              </a:ext>
            </a:extLst>
          </p:cNvPr>
          <p:cNvGrpSpPr/>
          <p:nvPr/>
        </p:nvGrpSpPr>
        <p:grpSpPr>
          <a:xfrm>
            <a:off x="6510414" y="185601"/>
            <a:ext cx="2494026" cy="2409456"/>
            <a:chOff x="6534662" y="-48466"/>
            <a:chExt cx="2494026" cy="2409456"/>
          </a:xfrm>
        </p:grpSpPr>
        <p:pic>
          <p:nvPicPr>
            <p:cNvPr id="14" name="Picture 13">
              <a:extLst>
                <a:ext uri="{FF2B5EF4-FFF2-40B4-BE49-F238E27FC236}">
                  <a16:creationId xmlns:a16="http://schemas.microsoft.com/office/drawing/2014/main" id="{280583F6-847C-4006-B5A4-0A45A59B68D5}"/>
                </a:ext>
              </a:extLst>
            </p:cNvPr>
            <p:cNvPicPr>
              <a:picLocks noChangeAspect="1"/>
            </p:cNvPicPr>
            <p:nvPr/>
          </p:nvPicPr>
          <p:blipFill>
            <a:blip r:embed="rId6"/>
            <a:stretch>
              <a:fillRect/>
            </a:stretch>
          </p:blipFill>
          <p:spPr>
            <a:xfrm>
              <a:off x="6625185" y="177376"/>
              <a:ext cx="2403503" cy="2183614"/>
            </a:xfrm>
            <a:prstGeom prst="rect">
              <a:avLst/>
            </a:prstGeom>
          </p:spPr>
        </p:pic>
        <p:sp>
          <p:nvSpPr>
            <p:cNvPr id="15" name="TextBox 14">
              <a:extLst>
                <a:ext uri="{FF2B5EF4-FFF2-40B4-BE49-F238E27FC236}">
                  <a16:creationId xmlns:a16="http://schemas.microsoft.com/office/drawing/2014/main" id="{ABF4BFB5-3210-4FCC-9F80-04714AB98FCC}"/>
                </a:ext>
              </a:extLst>
            </p:cNvPr>
            <p:cNvSpPr txBox="1"/>
            <p:nvPr/>
          </p:nvSpPr>
          <p:spPr>
            <a:xfrm>
              <a:off x="6768059" y="602959"/>
              <a:ext cx="466794" cy="261610"/>
            </a:xfrm>
            <a:prstGeom prst="rect">
              <a:avLst/>
            </a:prstGeom>
            <a:noFill/>
          </p:spPr>
          <p:txBody>
            <a:bodyPr wrap="none" rtlCol="0">
              <a:spAutoFit/>
            </a:bodyPr>
            <a:lstStyle/>
            <a:p>
              <a:r>
                <a:rPr lang="en-US" sz="1100" dirty="0">
                  <a:solidFill>
                    <a:srgbClr val="FF0000"/>
                  </a:solidFill>
                </a:rPr>
                <a:t>22%</a:t>
              </a:r>
            </a:p>
          </p:txBody>
        </p:sp>
        <p:sp>
          <p:nvSpPr>
            <p:cNvPr id="16" name="TextBox 15">
              <a:extLst>
                <a:ext uri="{FF2B5EF4-FFF2-40B4-BE49-F238E27FC236}">
                  <a16:creationId xmlns:a16="http://schemas.microsoft.com/office/drawing/2014/main" id="{045F1A99-E426-408F-AC79-BC3D226AD24C}"/>
                </a:ext>
              </a:extLst>
            </p:cNvPr>
            <p:cNvSpPr txBox="1"/>
            <p:nvPr/>
          </p:nvSpPr>
          <p:spPr>
            <a:xfrm>
              <a:off x="6534662" y="1209047"/>
              <a:ext cx="466794" cy="261610"/>
            </a:xfrm>
            <a:prstGeom prst="rect">
              <a:avLst/>
            </a:prstGeom>
            <a:noFill/>
          </p:spPr>
          <p:txBody>
            <a:bodyPr wrap="none" rtlCol="0">
              <a:spAutoFit/>
            </a:bodyPr>
            <a:lstStyle/>
            <a:p>
              <a:r>
                <a:rPr lang="en-US" sz="1100" dirty="0">
                  <a:solidFill>
                    <a:srgbClr val="FF0000"/>
                  </a:solidFill>
                </a:rPr>
                <a:t>30%</a:t>
              </a:r>
            </a:p>
          </p:txBody>
        </p:sp>
        <p:sp>
          <p:nvSpPr>
            <p:cNvPr id="17" name="TextBox 16">
              <a:extLst>
                <a:ext uri="{FF2B5EF4-FFF2-40B4-BE49-F238E27FC236}">
                  <a16:creationId xmlns:a16="http://schemas.microsoft.com/office/drawing/2014/main" id="{1569DAEC-529B-4F00-9816-EB2E1401D46D}"/>
                </a:ext>
              </a:extLst>
            </p:cNvPr>
            <p:cNvSpPr txBox="1"/>
            <p:nvPr/>
          </p:nvSpPr>
          <p:spPr>
            <a:xfrm>
              <a:off x="6685614" y="1690732"/>
              <a:ext cx="466794" cy="261610"/>
            </a:xfrm>
            <a:prstGeom prst="rect">
              <a:avLst/>
            </a:prstGeom>
            <a:noFill/>
          </p:spPr>
          <p:txBody>
            <a:bodyPr wrap="none" rtlCol="0">
              <a:spAutoFit/>
            </a:bodyPr>
            <a:lstStyle/>
            <a:p>
              <a:r>
                <a:rPr lang="en-US" sz="1100" dirty="0">
                  <a:solidFill>
                    <a:srgbClr val="FF0000"/>
                  </a:solidFill>
                </a:rPr>
                <a:t>16%</a:t>
              </a:r>
            </a:p>
          </p:txBody>
        </p:sp>
        <p:sp>
          <p:nvSpPr>
            <p:cNvPr id="18" name="TextBox 17">
              <a:extLst>
                <a:ext uri="{FF2B5EF4-FFF2-40B4-BE49-F238E27FC236}">
                  <a16:creationId xmlns:a16="http://schemas.microsoft.com/office/drawing/2014/main" id="{A501270E-1299-451C-99F1-E1581C6EE033}"/>
                </a:ext>
              </a:extLst>
            </p:cNvPr>
            <p:cNvSpPr txBox="1"/>
            <p:nvPr/>
          </p:nvSpPr>
          <p:spPr>
            <a:xfrm>
              <a:off x="7505076" y="302295"/>
              <a:ext cx="466794" cy="261610"/>
            </a:xfrm>
            <a:prstGeom prst="rect">
              <a:avLst/>
            </a:prstGeom>
            <a:noFill/>
          </p:spPr>
          <p:txBody>
            <a:bodyPr wrap="none" rtlCol="0">
              <a:spAutoFit/>
            </a:bodyPr>
            <a:lstStyle/>
            <a:p>
              <a:r>
                <a:rPr lang="en-US" sz="1100" dirty="0">
                  <a:solidFill>
                    <a:srgbClr val="FF0000"/>
                  </a:solidFill>
                </a:rPr>
                <a:t>10%</a:t>
              </a:r>
            </a:p>
          </p:txBody>
        </p:sp>
        <p:sp>
          <p:nvSpPr>
            <p:cNvPr id="19" name="TextBox 18">
              <a:extLst>
                <a:ext uri="{FF2B5EF4-FFF2-40B4-BE49-F238E27FC236}">
                  <a16:creationId xmlns:a16="http://schemas.microsoft.com/office/drawing/2014/main" id="{5755F67B-6967-486C-9314-1B8EBCA70A2B}"/>
                </a:ext>
              </a:extLst>
            </p:cNvPr>
            <p:cNvSpPr txBox="1"/>
            <p:nvPr/>
          </p:nvSpPr>
          <p:spPr>
            <a:xfrm>
              <a:off x="8390276" y="733764"/>
              <a:ext cx="466794" cy="261610"/>
            </a:xfrm>
            <a:prstGeom prst="rect">
              <a:avLst/>
            </a:prstGeom>
            <a:noFill/>
          </p:spPr>
          <p:txBody>
            <a:bodyPr wrap="none" rtlCol="0">
              <a:spAutoFit/>
            </a:bodyPr>
            <a:lstStyle/>
            <a:p>
              <a:r>
                <a:rPr lang="en-US" sz="1100" dirty="0">
                  <a:solidFill>
                    <a:srgbClr val="FF0000"/>
                  </a:solidFill>
                </a:rPr>
                <a:t>64%</a:t>
              </a:r>
            </a:p>
          </p:txBody>
        </p:sp>
        <p:sp>
          <p:nvSpPr>
            <p:cNvPr id="20" name="TextBox 19">
              <a:extLst>
                <a:ext uri="{FF2B5EF4-FFF2-40B4-BE49-F238E27FC236}">
                  <a16:creationId xmlns:a16="http://schemas.microsoft.com/office/drawing/2014/main" id="{D8A0593D-B690-4266-B1EC-5893EAC20D51}"/>
                </a:ext>
              </a:extLst>
            </p:cNvPr>
            <p:cNvSpPr txBox="1"/>
            <p:nvPr/>
          </p:nvSpPr>
          <p:spPr>
            <a:xfrm>
              <a:off x="8280349" y="1763186"/>
              <a:ext cx="466794" cy="261610"/>
            </a:xfrm>
            <a:prstGeom prst="rect">
              <a:avLst/>
            </a:prstGeom>
            <a:noFill/>
          </p:spPr>
          <p:txBody>
            <a:bodyPr wrap="none" rtlCol="0">
              <a:spAutoFit/>
            </a:bodyPr>
            <a:lstStyle/>
            <a:p>
              <a:r>
                <a:rPr lang="en-US" sz="1100" dirty="0">
                  <a:solidFill>
                    <a:srgbClr val="FF0000"/>
                  </a:solidFill>
                </a:rPr>
                <a:t>14%</a:t>
              </a:r>
            </a:p>
          </p:txBody>
        </p:sp>
        <p:sp>
          <p:nvSpPr>
            <p:cNvPr id="33" name="TextBox 32">
              <a:extLst>
                <a:ext uri="{FF2B5EF4-FFF2-40B4-BE49-F238E27FC236}">
                  <a16:creationId xmlns:a16="http://schemas.microsoft.com/office/drawing/2014/main" id="{721B60E9-F3F0-4F82-917D-31EF5552F50C}"/>
                </a:ext>
              </a:extLst>
            </p:cNvPr>
            <p:cNvSpPr txBox="1"/>
            <p:nvPr/>
          </p:nvSpPr>
          <p:spPr>
            <a:xfrm>
              <a:off x="6736751" y="-48466"/>
              <a:ext cx="2008883" cy="369332"/>
            </a:xfrm>
            <a:prstGeom prst="rect">
              <a:avLst/>
            </a:prstGeom>
            <a:solidFill>
              <a:schemeClr val="bg1"/>
            </a:solidFill>
          </p:spPr>
          <p:txBody>
            <a:bodyPr wrap="none" rtlCol="0">
              <a:spAutoFit/>
            </a:bodyPr>
            <a:lstStyle/>
            <a:p>
              <a:pPr algn="ctr"/>
              <a:r>
                <a:rPr lang="en-US" sz="900" dirty="0">
                  <a:latin typeface="Calibri" panose="020F0502020204030204" pitchFamily="34" charset="0"/>
                  <a:cs typeface="Calibri" panose="020F0502020204030204" pitchFamily="34" charset="0"/>
                </a:rPr>
                <a:t>Successful Phish Attacks by Percentage</a:t>
              </a:r>
            </a:p>
            <a:p>
              <a:pPr algn="ctr"/>
              <a:r>
                <a:rPr lang="en-US" sz="900" dirty="0">
                  <a:latin typeface="Calibri" panose="020F0502020204030204" pitchFamily="34" charset="0"/>
                  <a:cs typeface="Calibri" panose="020F0502020204030204" pitchFamily="34" charset="0"/>
                </a:rPr>
                <a:t>of Staff in Organization</a:t>
              </a:r>
            </a:p>
          </p:txBody>
        </p:sp>
      </p:grpSp>
      <p:grpSp>
        <p:nvGrpSpPr>
          <p:cNvPr id="39" name="Group 38">
            <a:extLst>
              <a:ext uri="{FF2B5EF4-FFF2-40B4-BE49-F238E27FC236}">
                <a16:creationId xmlns:a16="http://schemas.microsoft.com/office/drawing/2014/main" id="{CF16ACD0-DDE0-49DA-B448-1123A936BBE1}"/>
              </a:ext>
            </a:extLst>
          </p:cNvPr>
          <p:cNvGrpSpPr/>
          <p:nvPr/>
        </p:nvGrpSpPr>
        <p:grpSpPr>
          <a:xfrm>
            <a:off x="3949920" y="736103"/>
            <a:ext cx="2283804" cy="1578793"/>
            <a:chOff x="2767780" y="1115971"/>
            <a:chExt cx="3575860" cy="2409108"/>
          </a:xfrm>
        </p:grpSpPr>
        <p:pic>
          <p:nvPicPr>
            <p:cNvPr id="40" name="Picture 39" descr="badnessometer.jpg">
              <a:extLst>
                <a:ext uri="{FF2B5EF4-FFF2-40B4-BE49-F238E27FC236}">
                  <a16:creationId xmlns:a16="http://schemas.microsoft.com/office/drawing/2014/main" id="{6557A633-C13F-4706-BEB7-33A845127549}"/>
                </a:ext>
              </a:extLst>
            </p:cNvPr>
            <p:cNvPicPr>
              <a:picLocks noChangeAspect="1"/>
            </p:cNvPicPr>
            <p:nvPr/>
          </p:nvPicPr>
          <p:blipFill>
            <a:blip r:embed="rId3" cstate="print"/>
            <a:stretch>
              <a:fillRect/>
            </a:stretch>
          </p:blipFill>
          <p:spPr>
            <a:xfrm>
              <a:off x="2767780" y="1115971"/>
              <a:ext cx="3575860" cy="1962025"/>
            </a:xfrm>
            <a:prstGeom prst="rect">
              <a:avLst/>
            </a:prstGeom>
          </p:spPr>
        </p:pic>
        <p:sp>
          <p:nvSpPr>
            <p:cNvPr id="41" name="TextBox 40">
              <a:extLst>
                <a:ext uri="{FF2B5EF4-FFF2-40B4-BE49-F238E27FC236}">
                  <a16:creationId xmlns:a16="http://schemas.microsoft.com/office/drawing/2014/main" id="{A8A67150-077C-4ED0-BD85-6E044EB8BAAB}"/>
                </a:ext>
              </a:extLst>
            </p:cNvPr>
            <p:cNvSpPr txBox="1"/>
            <p:nvPr/>
          </p:nvSpPr>
          <p:spPr>
            <a:xfrm>
              <a:off x="2982182" y="3101898"/>
              <a:ext cx="3147055" cy="423181"/>
            </a:xfrm>
            <a:prstGeom prst="rect">
              <a:avLst/>
            </a:prstGeom>
            <a:noFill/>
          </p:spPr>
          <p:txBody>
            <a:bodyPr wrap="square" lIns="68569" tIns="34284" rIns="68569" bIns="34284" rtlCol="0">
              <a:spAutoFit/>
            </a:bodyPr>
            <a:lstStyle/>
            <a:p>
              <a:pPr algn="ctr">
                <a:buNone/>
              </a:pPr>
              <a:r>
                <a:rPr lang="en-US" sz="1200" i="1" dirty="0">
                  <a:solidFill>
                    <a:srgbClr val="066939"/>
                  </a:solidFill>
                  <a:latin typeface="Times New Roman" pitchFamily="18" charset="0"/>
                  <a:cs typeface="Times New Roman" pitchFamily="18" charset="0"/>
                </a:rPr>
                <a:t>A “Badness-</a:t>
              </a:r>
              <a:r>
                <a:rPr lang="en-US" sz="1200" i="1" dirty="0" err="1">
                  <a:solidFill>
                    <a:srgbClr val="066939"/>
                  </a:solidFill>
                  <a:latin typeface="Times New Roman" pitchFamily="18" charset="0"/>
                  <a:cs typeface="Times New Roman" pitchFamily="18" charset="0"/>
                </a:rPr>
                <a:t>ometer</a:t>
              </a:r>
              <a:r>
                <a:rPr lang="en-US" sz="1200" i="1" dirty="0">
                  <a:solidFill>
                    <a:srgbClr val="066939"/>
                  </a:solidFill>
                  <a:latin typeface="Times New Roman" pitchFamily="18" charset="0"/>
                  <a:cs typeface="Times New Roman" pitchFamily="18" charset="0"/>
                </a:rPr>
                <a:t>” </a:t>
              </a:r>
            </a:p>
            <a:p>
              <a:pPr algn="ctr">
                <a:buNone/>
              </a:pPr>
              <a:r>
                <a:rPr lang="en-US" sz="1100" i="1" dirty="0">
                  <a:solidFill>
                    <a:srgbClr val="066939"/>
                  </a:solidFill>
                  <a:latin typeface="Times New Roman" pitchFamily="18" charset="0"/>
                  <a:cs typeface="Times New Roman" pitchFamily="18" charset="0"/>
                </a:rPr>
                <a:t>– provided by Gary McGraw in </a:t>
              </a:r>
              <a:r>
                <a:rPr lang="en-US" sz="1100" b="1" i="1" dirty="0">
                  <a:solidFill>
                    <a:srgbClr val="066939"/>
                  </a:solidFill>
                  <a:latin typeface="Times New Roman" pitchFamily="18" charset="0"/>
                  <a:cs typeface="Times New Roman" pitchFamily="18" charset="0"/>
                </a:rPr>
                <a:t>Software Security</a:t>
              </a:r>
            </a:p>
          </p:txBody>
        </p:sp>
      </p:grpSp>
      <p:sp>
        <p:nvSpPr>
          <p:cNvPr id="44" name="Rectangle 43">
            <a:extLst>
              <a:ext uri="{FF2B5EF4-FFF2-40B4-BE49-F238E27FC236}">
                <a16:creationId xmlns:a16="http://schemas.microsoft.com/office/drawing/2014/main" id="{D35EEAC6-2D73-4957-9CD3-AD579F721109}"/>
              </a:ext>
            </a:extLst>
          </p:cNvPr>
          <p:cNvSpPr/>
          <p:nvPr/>
        </p:nvSpPr>
        <p:spPr>
          <a:xfrm>
            <a:off x="1909147" y="4864308"/>
            <a:ext cx="347936" cy="151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7E9DD39E-B5F4-44E2-B81C-7003893CE7BF}"/>
              </a:ext>
            </a:extLst>
          </p:cNvPr>
          <p:cNvSpPr txBox="1"/>
          <p:nvPr/>
        </p:nvSpPr>
        <p:spPr>
          <a:xfrm>
            <a:off x="0" y="4928056"/>
            <a:ext cx="1476686" cy="215444"/>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66939"/>
                </a:solidFill>
                <a:effectLst/>
                <a:uLnTx/>
                <a:uFillTx/>
                <a:latin typeface="Calibri" panose="020F0502020204030204"/>
                <a:ea typeface="+mn-ea"/>
                <a:cs typeface="+mn-cs"/>
              </a:rPr>
              <a:t>©Decision Framework Systems</a:t>
            </a:r>
          </a:p>
        </p:txBody>
      </p:sp>
      <p:grpSp>
        <p:nvGrpSpPr>
          <p:cNvPr id="48" name="Group 47">
            <a:extLst>
              <a:ext uri="{FF2B5EF4-FFF2-40B4-BE49-F238E27FC236}">
                <a16:creationId xmlns:a16="http://schemas.microsoft.com/office/drawing/2014/main" id="{5697CCB3-5E99-4E48-B25A-846E3FED221E}"/>
              </a:ext>
            </a:extLst>
          </p:cNvPr>
          <p:cNvGrpSpPr/>
          <p:nvPr/>
        </p:nvGrpSpPr>
        <p:grpSpPr>
          <a:xfrm>
            <a:off x="5091822" y="2875217"/>
            <a:ext cx="3793047" cy="1921350"/>
            <a:chOff x="5091822" y="2875217"/>
            <a:chExt cx="3793047" cy="1921350"/>
          </a:xfrm>
        </p:grpSpPr>
        <p:sp>
          <p:nvSpPr>
            <p:cNvPr id="31" name="TextBox 30">
              <a:extLst>
                <a:ext uri="{FF2B5EF4-FFF2-40B4-BE49-F238E27FC236}">
                  <a16:creationId xmlns:a16="http://schemas.microsoft.com/office/drawing/2014/main" id="{61E9ECC9-04D4-4D65-9F28-005593ABA811}"/>
                </a:ext>
              </a:extLst>
            </p:cNvPr>
            <p:cNvSpPr txBox="1"/>
            <p:nvPr/>
          </p:nvSpPr>
          <p:spPr>
            <a:xfrm>
              <a:off x="6030785" y="2875217"/>
              <a:ext cx="1838735" cy="230832"/>
            </a:xfrm>
            <a:prstGeom prst="rect">
              <a:avLst/>
            </a:prstGeom>
            <a:noFill/>
          </p:spPr>
          <p:txBody>
            <a:bodyPr wrap="square" rtlCol="0">
              <a:spAutoFit/>
            </a:bodyPr>
            <a:lstStyle/>
            <a:p>
              <a:r>
                <a:rPr lang="en-US" sz="900" dirty="0">
                  <a:latin typeface="Calibri" panose="020F0502020204030204" pitchFamily="34" charset="0"/>
                  <a:cs typeface="Calibri" panose="020F0502020204030204" pitchFamily="34" charset="0"/>
                </a:rPr>
                <a:t>Significant Cybersecurity Issues</a:t>
              </a:r>
            </a:p>
          </p:txBody>
        </p:sp>
        <p:pic>
          <p:nvPicPr>
            <p:cNvPr id="47" name="Picture 46">
              <a:extLst>
                <a:ext uri="{FF2B5EF4-FFF2-40B4-BE49-F238E27FC236}">
                  <a16:creationId xmlns:a16="http://schemas.microsoft.com/office/drawing/2014/main" id="{0A79223F-2868-4318-89D6-CD4B9AC8E7F5}"/>
                </a:ext>
              </a:extLst>
            </p:cNvPr>
            <p:cNvPicPr>
              <a:picLocks noChangeAspect="1"/>
            </p:cNvPicPr>
            <p:nvPr/>
          </p:nvPicPr>
          <p:blipFill>
            <a:blip r:embed="rId7"/>
            <a:stretch>
              <a:fillRect/>
            </a:stretch>
          </p:blipFill>
          <p:spPr>
            <a:xfrm>
              <a:off x="5091822" y="3122159"/>
              <a:ext cx="3793047" cy="1674408"/>
            </a:xfrm>
            <a:prstGeom prst="rect">
              <a:avLst/>
            </a:prstGeom>
          </p:spPr>
        </p:pic>
      </p:grpSp>
    </p:spTree>
    <p:extLst>
      <p:ext uri="{BB962C8B-B14F-4D97-AF65-F5344CB8AC3E}">
        <p14:creationId xmlns:p14="http://schemas.microsoft.com/office/powerpoint/2010/main" val="44648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8"/>
                                        </p:tgtEl>
                                      </p:cBhvr>
                                    </p:animEffect>
                                    <p:set>
                                      <p:cBhvr>
                                        <p:cTn id="7" dur="1" fill="hold">
                                          <p:stCondLst>
                                            <p:cond delay="499"/>
                                          </p:stCondLst>
                                        </p:cTn>
                                        <p:tgtEl>
                                          <p:spTgt spid="3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9830"/>
            <a:ext cx="8229600" cy="411480"/>
          </a:xfrm>
        </p:spPr>
        <p:txBody>
          <a:bodyPr/>
          <a:lstStyle/>
          <a:p>
            <a:r>
              <a:rPr lang="en-US" b="1" dirty="0"/>
              <a:t>Good Requires Objective Criteria For Evaluation</a:t>
            </a:r>
          </a:p>
        </p:txBody>
      </p:sp>
      <p:sp>
        <p:nvSpPr>
          <p:cNvPr id="3" name="Content Placeholder 2"/>
          <p:cNvSpPr>
            <a:spLocks noGrp="1"/>
          </p:cNvSpPr>
          <p:nvPr>
            <p:ph idx="1"/>
          </p:nvPr>
        </p:nvSpPr>
        <p:spPr>
          <a:xfrm>
            <a:off x="5086350" y="854439"/>
            <a:ext cx="3764756" cy="3881868"/>
          </a:xfrm>
        </p:spPr>
        <p:txBody>
          <a:bodyPr>
            <a:normAutofit fontScale="85000" lnSpcReduction="20000"/>
          </a:bodyPr>
          <a:lstStyle/>
          <a:p>
            <a:pPr marL="0" indent="0">
              <a:lnSpc>
                <a:spcPct val="107000"/>
              </a:lnSpc>
              <a:spcBef>
                <a:spcPts val="0"/>
              </a:spcBef>
              <a:spcAft>
                <a:spcPts val="600"/>
              </a:spcAft>
              <a:buNone/>
            </a:pPr>
            <a:r>
              <a:rPr lang="en-US" sz="1575" b="1" i="1" dirty="0">
                <a:latin typeface="Calibri" panose="020F0502020204030204" pitchFamily="34" charset="0"/>
                <a:ea typeface="Calibri" panose="020F0502020204030204" pitchFamily="34" charset="0"/>
                <a:cs typeface="Times New Roman" panose="02020603050405020304" pitchFamily="18" charset="0"/>
              </a:rPr>
              <a:t>NIST-CSF Guidance on Tier Evaluation for Tier 3: </a:t>
            </a:r>
            <a:r>
              <a:rPr lang="en-US" b="1" dirty="0">
                <a:effectLst/>
                <a:latin typeface="Calibri" panose="020F0502020204030204" pitchFamily="34" charset="0"/>
                <a:ea typeface="Calibri" panose="020F0502020204030204" pitchFamily="34" charset="0"/>
                <a:cs typeface="Times New Roman" panose="02020603050405020304" pitchFamily="18" charset="0"/>
              </a:rPr>
              <a:t>Repeatable</a:t>
            </a:r>
            <a:endParaRPr lang="en-US" sz="1575"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600"/>
              </a:spcAft>
              <a:buNone/>
            </a:pPr>
            <a:r>
              <a:rPr lang="en-US" sz="1350" b="1" i="1" dirty="0">
                <a:latin typeface="Calibri" panose="020F0502020204030204" pitchFamily="34" charset="0"/>
                <a:ea typeface="Calibri" panose="020F0502020204030204" pitchFamily="34" charset="0"/>
                <a:cs typeface="Times New Roman" panose="02020603050405020304" pitchFamily="18" charset="0"/>
              </a:rPr>
              <a:t>Risk Management Processes:  </a:t>
            </a:r>
            <a:r>
              <a:rPr lang="en-US" sz="1350" i="1" dirty="0">
                <a:latin typeface="Calibri" panose="020F0502020204030204" pitchFamily="34" charset="0"/>
                <a:ea typeface="Calibri" panose="020F0502020204030204" pitchFamily="34" charset="0"/>
                <a:cs typeface="Times New Roman" panose="02020603050405020304" pitchFamily="18" charset="0"/>
              </a:rPr>
              <a:t>Tier 3 organizations have formally approved risk management practices and are expressed as policy.  These practices are regularly updated based on changes in business requirements and changing threat landscape.</a:t>
            </a:r>
          </a:p>
          <a:p>
            <a:pPr marL="0" indent="0">
              <a:lnSpc>
                <a:spcPct val="107000"/>
              </a:lnSpc>
              <a:spcBef>
                <a:spcPts val="0"/>
              </a:spcBef>
              <a:spcAft>
                <a:spcPts val="600"/>
              </a:spcAft>
              <a:buNone/>
            </a:pPr>
            <a:r>
              <a:rPr lang="en-US" sz="1350" b="1" i="1" dirty="0">
                <a:latin typeface="Calibri" panose="020F0502020204030204" pitchFamily="34" charset="0"/>
                <a:ea typeface="Calibri" panose="020F0502020204030204" pitchFamily="34" charset="0"/>
                <a:cs typeface="Times New Roman" panose="02020603050405020304" pitchFamily="18" charset="0"/>
              </a:rPr>
              <a:t>Integrated Risk Management Program: </a:t>
            </a:r>
            <a:r>
              <a:rPr lang="en-US" sz="1350" i="1" dirty="0">
                <a:latin typeface="Calibri" panose="020F0502020204030204" pitchFamily="34" charset="0"/>
                <a:ea typeface="Calibri" panose="020F0502020204030204" pitchFamily="34" charset="0"/>
                <a:cs typeface="Times New Roman" panose="02020603050405020304" pitchFamily="18" charset="0"/>
              </a:rPr>
              <a:t>Tier 3 organizations have an organization-wide approach to managing cybersecurity risk. Risk-informed policies, processes, and procedures are defined and implemented and reviewed. There are methods in place to consistently respond effectively to changes in risk, and personnel possess the knowledge and skills to perform their roles. Senior cybersecurity and business-side executives communication regularly regarding cybersecurity risk.</a:t>
            </a:r>
          </a:p>
          <a:p>
            <a:pPr marL="0" indent="0">
              <a:lnSpc>
                <a:spcPct val="107000"/>
              </a:lnSpc>
              <a:spcBef>
                <a:spcPts val="0"/>
              </a:spcBef>
              <a:spcAft>
                <a:spcPts val="600"/>
              </a:spcAft>
              <a:buNone/>
            </a:pPr>
            <a:r>
              <a:rPr lang="en-US" sz="1350" b="1" i="1" dirty="0">
                <a:latin typeface="Calibri" panose="020F0502020204030204" pitchFamily="34" charset="0"/>
                <a:ea typeface="Calibri" panose="020F0502020204030204" pitchFamily="34" charset="0"/>
                <a:cs typeface="Times New Roman" panose="02020603050405020304" pitchFamily="18" charset="0"/>
              </a:rPr>
              <a:t>External Participation:  </a:t>
            </a:r>
            <a:r>
              <a:rPr lang="en-US" sz="1350" i="1" dirty="0">
                <a:latin typeface="Calibri" panose="020F0502020204030204" pitchFamily="34" charset="0"/>
                <a:ea typeface="Calibri" panose="020F0502020204030204" pitchFamily="34" charset="0"/>
                <a:cs typeface="Times New Roman" panose="02020603050405020304" pitchFamily="18" charset="0"/>
              </a:rPr>
              <a:t>Tier 3 organizations understand their role in the ecosystems and contribute to the broader understanding of risks. They collaborate with other entities regularly that coincide with internally generated information that is shared with other entities. These organizations are aware of the risks associated with their supply chains and act formally on those risks, including implementing written agreements to communicate baseline requirements, governance structures, and policy implementation and monitoring.</a:t>
            </a:r>
            <a:endParaRPr lang="en-US" dirty="0"/>
          </a:p>
          <a:p>
            <a:pPr marL="0" indent="0">
              <a:buNone/>
            </a:pPr>
            <a:endParaRPr lang="en-US" dirty="0"/>
          </a:p>
        </p:txBody>
      </p:sp>
      <p:sp>
        <p:nvSpPr>
          <p:cNvPr id="4" name="Footer Placeholder 3"/>
          <p:cNvSpPr>
            <a:spLocks noGrp="1"/>
          </p:cNvSpPr>
          <p:nvPr>
            <p:ph type="ftr" sz="quarter" idx="3"/>
          </p:nvPr>
        </p:nvSpPr>
        <p:spPr/>
        <p:txBody>
          <a:bodyPr/>
          <a:lstStyle/>
          <a:p>
            <a:pPr eaLnBrk="0" fontAlgn="base" hangingPunct="0">
              <a:spcBef>
                <a:spcPct val="0"/>
              </a:spcBef>
              <a:spcAft>
                <a:spcPct val="0"/>
              </a:spcAft>
              <a:defRPr/>
            </a:pPr>
            <a:r>
              <a:rPr lang="en-US"/>
              <a:t>PSEG CONFIDENTIAL</a:t>
            </a:r>
            <a:endParaRPr lang="en-US" dirty="0"/>
          </a:p>
        </p:txBody>
      </p:sp>
      <p:sp>
        <p:nvSpPr>
          <p:cNvPr id="26" name="TextBox 25">
            <a:extLst>
              <a:ext uri="{FF2B5EF4-FFF2-40B4-BE49-F238E27FC236}">
                <a16:creationId xmlns:a16="http://schemas.microsoft.com/office/drawing/2014/main" id="{871D6E8C-ECD0-4551-A8A4-82DB015E8D9F}"/>
              </a:ext>
            </a:extLst>
          </p:cNvPr>
          <p:cNvSpPr txBox="1"/>
          <p:nvPr/>
        </p:nvSpPr>
        <p:spPr>
          <a:xfrm>
            <a:off x="624752" y="823661"/>
            <a:ext cx="4134625" cy="1415772"/>
          </a:xfrm>
          <a:prstGeom prst="rect">
            <a:avLst/>
          </a:prstGeom>
          <a:noFill/>
        </p:spPr>
        <p:txBody>
          <a:bodyPr wrap="square" rtlCol="0">
            <a:spAutoFit/>
          </a:bodyPr>
          <a:lstStyle/>
          <a:p>
            <a:pPr algn="ctr" eaLnBrk="0" fontAlgn="base" hangingPunct="0">
              <a:spcBef>
                <a:spcPct val="0"/>
              </a:spcBef>
              <a:spcAft>
                <a:spcPct val="0"/>
              </a:spcAft>
              <a:defRPr/>
            </a:pPr>
            <a:r>
              <a:rPr lang="en-US" sz="1400" dirty="0">
                <a:solidFill>
                  <a:srgbClr val="066939"/>
                </a:solidFill>
                <a:latin typeface="Franklin Gothic Medium"/>
                <a:ea typeface="ＭＳ Ｐゴシック" pitchFamily="34" charset="-128"/>
              </a:rPr>
              <a:t>Moving from </a:t>
            </a:r>
            <a:r>
              <a:rPr lang="en-US" sz="1400" i="1" dirty="0">
                <a:solidFill>
                  <a:srgbClr val="066939"/>
                </a:solidFill>
                <a:latin typeface="Franklin Gothic Medium"/>
                <a:ea typeface="ＭＳ Ｐゴシック" pitchFamily="34" charset="-128"/>
              </a:rPr>
              <a:t>As-Is</a:t>
            </a:r>
            <a:r>
              <a:rPr lang="en-US" sz="1400" dirty="0">
                <a:solidFill>
                  <a:srgbClr val="066939"/>
                </a:solidFill>
                <a:latin typeface="Franklin Gothic Medium"/>
                <a:ea typeface="ＭＳ Ｐゴシック" pitchFamily="34" charset="-128"/>
              </a:rPr>
              <a:t> to </a:t>
            </a:r>
            <a:r>
              <a:rPr lang="en-US" sz="1400" i="1" dirty="0">
                <a:solidFill>
                  <a:srgbClr val="066939"/>
                </a:solidFill>
                <a:latin typeface="Franklin Gothic Medium"/>
                <a:ea typeface="ＭＳ Ｐゴシック" pitchFamily="34" charset="-128"/>
              </a:rPr>
              <a:t>To-Be</a:t>
            </a:r>
            <a:r>
              <a:rPr lang="en-US" sz="1400" dirty="0">
                <a:solidFill>
                  <a:srgbClr val="066939"/>
                </a:solidFill>
                <a:latin typeface="Franklin Gothic Medium"/>
                <a:ea typeface="ＭＳ Ｐゴシック" pitchFamily="34" charset="-128"/>
              </a:rPr>
              <a:t> should be in the form of milestones that demonstrate the To-Be state is achieved.</a:t>
            </a:r>
          </a:p>
          <a:p>
            <a:pPr algn="ctr" eaLnBrk="0" fontAlgn="base" hangingPunct="0">
              <a:spcBef>
                <a:spcPct val="0"/>
              </a:spcBef>
              <a:spcAft>
                <a:spcPct val="0"/>
              </a:spcAft>
              <a:defRPr/>
            </a:pPr>
            <a:endParaRPr lang="en-US" sz="1600" dirty="0">
              <a:solidFill>
                <a:srgbClr val="066939"/>
              </a:solidFill>
              <a:latin typeface="Franklin Gothic Medium"/>
              <a:ea typeface="ＭＳ Ｐゴシック" pitchFamily="34" charset="-128"/>
            </a:endParaRPr>
          </a:p>
          <a:p>
            <a:pPr algn="ctr" eaLnBrk="0" fontAlgn="base" hangingPunct="0">
              <a:spcBef>
                <a:spcPct val="0"/>
              </a:spcBef>
              <a:spcAft>
                <a:spcPct val="0"/>
              </a:spcAft>
              <a:defRPr/>
            </a:pPr>
            <a:r>
              <a:rPr lang="en-US" sz="1400" dirty="0">
                <a:solidFill>
                  <a:srgbClr val="066939"/>
                </a:solidFill>
                <a:latin typeface="Franklin Gothic Medium"/>
                <a:ea typeface="ＭＳ Ｐゴシック" pitchFamily="34" charset="-128"/>
              </a:rPr>
              <a:t>Both verification and validation metrics are required to demonstrate repeatability.</a:t>
            </a:r>
          </a:p>
        </p:txBody>
      </p:sp>
      <p:sp>
        <p:nvSpPr>
          <p:cNvPr id="5" name="TextBox 4">
            <a:extLst>
              <a:ext uri="{FF2B5EF4-FFF2-40B4-BE49-F238E27FC236}">
                <a16:creationId xmlns:a16="http://schemas.microsoft.com/office/drawing/2014/main" id="{58BA517A-A689-43D6-8071-754318DCDE2D}"/>
              </a:ext>
            </a:extLst>
          </p:cNvPr>
          <p:cNvSpPr txBox="1"/>
          <p:nvPr/>
        </p:nvSpPr>
        <p:spPr>
          <a:xfrm>
            <a:off x="149230" y="4823975"/>
            <a:ext cx="8552341" cy="230832"/>
          </a:xfrm>
          <a:prstGeom prst="rect">
            <a:avLst/>
          </a:prstGeom>
          <a:noFill/>
        </p:spPr>
        <p:txBody>
          <a:bodyPr wrap="none" rtlCol="0">
            <a:spAutoFit/>
          </a:bodyPr>
          <a:lstStyle/>
          <a:p>
            <a:r>
              <a:rPr lang="en-US" sz="900" i="1" dirty="0">
                <a:solidFill>
                  <a:srgbClr val="066939"/>
                </a:solidFill>
              </a:rPr>
              <a:t>NIST-CSF, Framework for Improving Critical Infrastructure Cybersecurity, Version 1.1, April 2018, https://nvlpubs.nist.gov/nistpubs/CSWP/NIST.CSWP.04162018.pdf</a:t>
            </a:r>
          </a:p>
        </p:txBody>
      </p:sp>
      <p:pic>
        <p:nvPicPr>
          <p:cNvPr id="7" name="Picture 6">
            <a:extLst>
              <a:ext uri="{FF2B5EF4-FFF2-40B4-BE49-F238E27FC236}">
                <a16:creationId xmlns:a16="http://schemas.microsoft.com/office/drawing/2014/main" id="{6F9EE3FA-91F6-4B25-AD47-B8571D1C226A}"/>
              </a:ext>
            </a:extLst>
          </p:cNvPr>
          <p:cNvPicPr>
            <a:picLocks noChangeAspect="1"/>
          </p:cNvPicPr>
          <p:nvPr/>
        </p:nvPicPr>
        <p:blipFill>
          <a:blip r:embed="rId3"/>
          <a:stretch>
            <a:fillRect/>
          </a:stretch>
        </p:blipFill>
        <p:spPr>
          <a:xfrm>
            <a:off x="0" y="2361326"/>
            <a:ext cx="4947059" cy="2312650"/>
          </a:xfrm>
          <a:prstGeom prst="rect">
            <a:avLst/>
          </a:prstGeom>
        </p:spPr>
      </p:pic>
    </p:spTree>
    <p:extLst>
      <p:ext uri="{BB962C8B-B14F-4D97-AF65-F5344CB8AC3E}">
        <p14:creationId xmlns:p14="http://schemas.microsoft.com/office/powerpoint/2010/main" val="1910317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9830"/>
            <a:ext cx="8229600" cy="411480"/>
          </a:xfrm>
        </p:spPr>
        <p:txBody>
          <a:bodyPr/>
          <a:lstStyle/>
          <a:p>
            <a:r>
              <a:rPr lang="en-US" b="1" dirty="0"/>
              <a:t>What Better Looks like</a:t>
            </a:r>
          </a:p>
        </p:txBody>
      </p:sp>
      <p:sp>
        <p:nvSpPr>
          <p:cNvPr id="26" name="TextBox 25">
            <a:extLst>
              <a:ext uri="{FF2B5EF4-FFF2-40B4-BE49-F238E27FC236}">
                <a16:creationId xmlns:a16="http://schemas.microsoft.com/office/drawing/2014/main" id="{8285B782-9E43-4B26-87D8-C9AFAEAC480F}"/>
              </a:ext>
            </a:extLst>
          </p:cNvPr>
          <p:cNvSpPr txBox="1"/>
          <p:nvPr/>
        </p:nvSpPr>
        <p:spPr>
          <a:xfrm>
            <a:off x="6759768" y="942679"/>
            <a:ext cx="1646669" cy="923330"/>
          </a:xfrm>
          <a:prstGeom prst="rect">
            <a:avLst/>
          </a:prstGeom>
          <a:noFill/>
        </p:spPr>
        <p:txBody>
          <a:bodyPr wrap="none" rtlCol="0">
            <a:spAutoFit/>
          </a:bodyPr>
          <a:lstStyle/>
          <a:p>
            <a:r>
              <a:rPr lang="en-US" dirty="0"/>
              <a:t>Deferred Issues</a:t>
            </a:r>
          </a:p>
          <a:p>
            <a:r>
              <a:rPr lang="en-US" dirty="0"/>
              <a:t>Stack by types</a:t>
            </a:r>
          </a:p>
          <a:p>
            <a:endParaRPr lang="en-US" dirty="0"/>
          </a:p>
          <a:p>
            <a:r>
              <a:rPr lang="en-US" dirty="0"/>
              <a:t>No IA or reg issues</a:t>
            </a:r>
          </a:p>
        </p:txBody>
      </p:sp>
      <p:grpSp>
        <p:nvGrpSpPr>
          <p:cNvPr id="38" name="Group 37">
            <a:extLst>
              <a:ext uri="{FF2B5EF4-FFF2-40B4-BE49-F238E27FC236}">
                <a16:creationId xmlns:a16="http://schemas.microsoft.com/office/drawing/2014/main" id="{F61DE5C8-3DCE-4E37-8682-1162FAE98B9D}"/>
              </a:ext>
            </a:extLst>
          </p:cNvPr>
          <p:cNvGrpSpPr/>
          <p:nvPr/>
        </p:nvGrpSpPr>
        <p:grpSpPr>
          <a:xfrm>
            <a:off x="2961105" y="3495663"/>
            <a:ext cx="2689165" cy="736021"/>
            <a:chOff x="3217570" y="3114921"/>
            <a:chExt cx="2689165" cy="736021"/>
          </a:xfrm>
        </p:grpSpPr>
        <p:sp>
          <p:nvSpPr>
            <p:cNvPr id="8" name="TextBox 7">
              <a:extLst>
                <a:ext uri="{FF2B5EF4-FFF2-40B4-BE49-F238E27FC236}">
                  <a16:creationId xmlns:a16="http://schemas.microsoft.com/office/drawing/2014/main" id="{DBADC293-4715-4916-B239-A4ECE29E097D}"/>
                </a:ext>
              </a:extLst>
            </p:cNvPr>
            <p:cNvSpPr txBox="1"/>
            <p:nvPr/>
          </p:nvSpPr>
          <p:spPr>
            <a:xfrm>
              <a:off x="3350185" y="3306821"/>
              <a:ext cx="2556550" cy="284681"/>
            </a:xfrm>
            <a:prstGeom prst="rect">
              <a:avLst/>
            </a:prstGeom>
            <a:noFill/>
          </p:spPr>
          <p:txBody>
            <a:bodyPr wrap="square" lIns="68569" tIns="34284" rIns="68569" bIns="34284" rtlCol="0">
              <a:spAutoFit/>
            </a:bodyPr>
            <a:lstStyle/>
            <a:p>
              <a:pPr>
                <a:buNone/>
              </a:pPr>
              <a:r>
                <a:rPr lang="en-US" sz="1400" i="1" dirty="0">
                  <a:solidFill>
                    <a:srgbClr val="066939"/>
                  </a:solidFill>
                  <a:latin typeface="Times New Roman" pitchFamily="18" charset="0"/>
                  <a:cs typeface="Times New Roman" pitchFamily="18" charset="0"/>
                </a:rPr>
                <a:t>Target One-to-One Correlation</a:t>
              </a:r>
              <a:endParaRPr lang="en-US" sz="1400" b="1" i="1" dirty="0">
                <a:solidFill>
                  <a:srgbClr val="066939"/>
                </a:solidFill>
                <a:latin typeface="Times New Roman" pitchFamily="18" charset="0"/>
                <a:cs typeface="Times New Roman" pitchFamily="18" charset="0"/>
              </a:endParaRPr>
            </a:p>
          </p:txBody>
        </p:sp>
        <p:sp>
          <p:nvSpPr>
            <p:cNvPr id="22" name="Arrow: Left-Right 21">
              <a:extLst>
                <a:ext uri="{FF2B5EF4-FFF2-40B4-BE49-F238E27FC236}">
                  <a16:creationId xmlns:a16="http://schemas.microsoft.com/office/drawing/2014/main" id="{4FD176CA-8993-4A86-9C3C-3E2D51B47CF7}"/>
                </a:ext>
              </a:extLst>
            </p:cNvPr>
            <p:cNvSpPr/>
            <p:nvPr/>
          </p:nvSpPr>
          <p:spPr>
            <a:xfrm>
              <a:off x="3217570" y="3114921"/>
              <a:ext cx="2612299" cy="736021"/>
            </a:xfrm>
            <a:prstGeom prst="leftRightArrow">
              <a:avLst/>
            </a:prstGeom>
            <a:noFill/>
            <a:ln>
              <a:solidFill>
                <a:srgbClr val="066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16C7D003-AFF6-4599-930E-E2A05203588A}"/>
              </a:ext>
            </a:extLst>
          </p:cNvPr>
          <p:cNvPicPr>
            <a:picLocks noChangeAspect="1"/>
          </p:cNvPicPr>
          <p:nvPr/>
        </p:nvPicPr>
        <p:blipFill>
          <a:blip r:embed="rId3"/>
          <a:stretch>
            <a:fillRect/>
          </a:stretch>
        </p:blipFill>
        <p:spPr>
          <a:xfrm>
            <a:off x="198618" y="703474"/>
            <a:ext cx="3332676" cy="1650401"/>
          </a:xfrm>
          <a:prstGeom prst="rect">
            <a:avLst/>
          </a:prstGeom>
        </p:spPr>
      </p:pic>
      <p:pic>
        <p:nvPicPr>
          <p:cNvPr id="9" name="Picture 8">
            <a:extLst>
              <a:ext uri="{FF2B5EF4-FFF2-40B4-BE49-F238E27FC236}">
                <a16:creationId xmlns:a16="http://schemas.microsoft.com/office/drawing/2014/main" id="{11DAED0F-0968-436B-A6F0-337178BC3275}"/>
              </a:ext>
            </a:extLst>
          </p:cNvPr>
          <p:cNvPicPr>
            <a:picLocks noChangeAspect="1"/>
          </p:cNvPicPr>
          <p:nvPr/>
        </p:nvPicPr>
        <p:blipFill>
          <a:blip r:embed="rId4"/>
          <a:stretch>
            <a:fillRect/>
          </a:stretch>
        </p:blipFill>
        <p:spPr>
          <a:xfrm>
            <a:off x="219871" y="3090717"/>
            <a:ext cx="2739424" cy="1741993"/>
          </a:xfrm>
          <a:prstGeom prst="rect">
            <a:avLst/>
          </a:prstGeom>
        </p:spPr>
      </p:pic>
      <p:sp>
        <p:nvSpPr>
          <p:cNvPr id="28" name="TextBox 27">
            <a:extLst>
              <a:ext uri="{FF2B5EF4-FFF2-40B4-BE49-F238E27FC236}">
                <a16:creationId xmlns:a16="http://schemas.microsoft.com/office/drawing/2014/main" id="{EA8581EB-E7D4-4E25-9A34-5E110786CF39}"/>
              </a:ext>
            </a:extLst>
          </p:cNvPr>
          <p:cNvSpPr txBox="1"/>
          <p:nvPr/>
        </p:nvSpPr>
        <p:spPr>
          <a:xfrm>
            <a:off x="313941" y="2906107"/>
            <a:ext cx="2722220"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Vulnerabilities Not Patched Within Target Timeframes</a:t>
            </a:r>
          </a:p>
        </p:txBody>
      </p:sp>
      <p:pic>
        <p:nvPicPr>
          <p:cNvPr id="31" name="Picture 30">
            <a:extLst>
              <a:ext uri="{FF2B5EF4-FFF2-40B4-BE49-F238E27FC236}">
                <a16:creationId xmlns:a16="http://schemas.microsoft.com/office/drawing/2014/main" id="{1CDB0B1A-FE0B-45AF-981D-952F9355F365}"/>
              </a:ext>
            </a:extLst>
          </p:cNvPr>
          <p:cNvPicPr>
            <a:picLocks noChangeAspect="1"/>
          </p:cNvPicPr>
          <p:nvPr/>
        </p:nvPicPr>
        <p:blipFill>
          <a:blip r:embed="rId5"/>
          <a:stretch>
            <a:fillRect/>
          </a:stretch>
        </p:blipFill>
        <p:spPr>
          <a:xfrm>
            <a:off x="5460352" y="601849"/>
            <a:ext cx="2990537" cy="1704785"/>
          </a:xfrm>
          <a:prstGeom prst="rect">
            <a:avLst/>
          </a:prstGeom>
          <a:noFill/>
          <a:ln>
            <a:solidFill>
              <a:srgbClr val="066939"/>
            </a:solidFill>
          </a:ln>
        </p:spPr>
      </p:pic>
      <p:sp>
        <p:nvSpPr>
          <p:cNvPr id="10" name="Arrow: Right 9">
            <a:extLst>
              <a:ext uri="{FF2B5EF4-FFF2-40B4-BE49-F238E27FC236}">
                <a16:creationId xmlns:a16="http://schemas.microsoft.com/office/drawing/2014/main" id="{9A85F579-9C10-453E-9D76-3D3662F8C1C0}"/>
              </a:ext>
            </a:extLst>
          </p:cNvPr>
          <p:cNvSpPr/>
          <p:nvPr/>
        </p:nvSpPr>
        <p:spPr>
          <a:xfrm>
            <a:off x="3929389" y="1101881"/>
            <a:ext cx="1086787" cy="341339"/>
          </a:xfrm>
          <a:prstGeom prst="rightArrow">
            <a:avLst/>
          </a:prstGeom>
          <a:solidFill>
            <a:srgbClr val="066939"/>
          </a:solidFill>
          <a:ln>
            <a:solidFill>
              <a:srgbClr val="066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574A0469-25B2-4781-8F8E-4966BC7A9478}"/>
              </a:ext>
            </a:extLst>
          </p:cNvPr>
          <p:cNvSpPr txBox="1"/>
          <p:nvPr/>
        </p:nvSpPr>
        <p:spPr>
          <a:xfrm>
            <a:off x="5521259" y="383357"/>
            <a:ext cx="2969083"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Time to Respond to Access Control Discrepancies (Minutes)</a:t>
            </a:r>
          </a:p>
        </p:txBody>
      </p:sp>
      <p:sp>
        <p:nvSpPr>
          <p:cNvPr id="33" name="TextBox 32">
            <a:extLst>
              <a:ext uri="{FF2B5EF4-FFF2-40B4-BE49-F238E27FC236}">
                <a16:creationId xmlns:a16="http://schemas.microsoft.com/office/drawing/2014/main" id="{5C6F4B83-7AC8-4DDD-9E36-E694D111F189}"/>
              </a:ext>
            </a:extLst>
          </p:cNvPr>
          <p:cNvSpPr txBox="1"/>
          <p:nvPr/>
        </p:nvSpPr>
        <p:spPr>
          <a:xfrm>
            <a:off x="536037" y="661310"/>
            <a:ext cx="2491388" cy="230832"/>
          </a:xfrm>
          <a:prstGeom prst="rect">
            <a:avLst/>
          </a:prstGeom>
          <a:solidFill>
            <a:schemeClr val="bg1"/>
          </a:solidFill>
        </p:spPr>
        <p:txBody>
          <a:bodyPr wrap="none" rtlCol="0">
            <a:spAutoFit/>
          </a:bodyPr>
          <a:lstStyle/>
          <a:p>
            <a:r>
              <a:rPr lang="en-US" sz="900" dirty="0">
                <a:latin typeface="Calibri" panose="020F0502020204030204" pitchFamily="34" charset="0"/>
                <a:cs typeface="Calibri" panose="020F0502020204030204" pitchFamily="34" charset="0"/>
              </a:rPr>
              <a:t>Joiners, Movers, Leavers Access Control Mistakes</a:t>
            </a:r>
          </a:p>
        </p:txBody>
      </p:sp>
      <p:pic>
        <p:nvPicPr>
          <p:cNvPr id="36" name="Picture 35">
            <a:extLst>
              <a:ext uri="{FF2B5EF4-FFF2-40B4-BE49-F238E27FC236}">
                <a16:creationId xmlns:a16="http://schemas.microsoft.com/office/drawing/2014/main" id="{86A793AD-540B-4978-8E51-8D4D4A7EAE49}"/>
              </a:ext>
            </a:extLst>
          </p:cNvPr>
          <p:cNvPicPr>
            <a:picLocks noChangeAspect="1"/>
          </p:cNvPicPr>
          <p:nvPr/>
        </p:nvPicPr>
        <p:blipFill>
          <a:blip r:embed="rId6"/>
          <a:stretch>
            <a:fillRect/>
          </a:stretch>
        </p:blipFill>
        <p:spPr>
          <a:xfrm>
            <a:off x="5650270" y="3070306"/>
            <a:ext cx="3017587" cy="2001220"/>
          </a:xfrm>
          <a:prstGeom prst="rect">
            <a:avLst/>
          </a:prstGeom>
        </p:spPr>
      </p:pic>
      <p:sp>
        <p:nvSpPr>
          <p:cNvPr id="37" name="TextBox 36">
            <a:extLst>
              <a:ext uri="{FF2B5EF4-FFF2-40B4-BE49-F238E27FC236}">
                <a16:creationId xmlns:a16="http://schemas.microsoft.com/office/drawing/2014/main" id="{217DAB3A-D2D0-4558-AF85-27F5A4D7A982}"/>
              </a:ext>
            </a:extLst>
          </p:cNvPr>
          <p:cNvSpPr txBox="1"/>
          <p:nvPr/>
        </p:nvSpPr>
        <p:spPr>
          <a:xfrm>
            <a:off x="5844614" y="2698358"/>
            <a:ext cx="2612299" cy="646331"/>
          </a:xfrm>
          <a:prstGeom prst="rect">
            <a:avLst/>
          </a:prstGeom>
          <a:noFill/>
        </p:spPr>
        <p:txBody>
          <a:bodyPr wrap="square" rtlCol="0">
            <a:spAutoFit/>
          </a:bodyPr>
          <a:lstStyle/>
          <a:p>
            <a:pPr algn="ctr"/>
            <a:r>
              <a:rPr lang="en-US" sz="900" dirty="0">
                <a:latin typeface="Calibri" panose="020F0502020204030204" pitchFamily="34" charset="0"/>
                <a:cs typeface="Calibri" panose="020F0502020204030204" pitchFamily="34" charset="0"/>
              </a:rPr>
              <a:t>Vulnerabilities attested by Accountable Owner to have compensating controls, allowing for deferral of patch date within a new target timeframe</a:t>
            </a:r>
          </a:p>
          <a:p>
            <a:pPr algn="ctr"/>
            <a:endParaRPr lang="en-US" sz="900" dirty="0">
              <a:latin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F9EBB5C9-660D-4285-BD11-D0B2617AE30B}"/>
              </a:ext>
            </a:extLst>
          </p:cNvPr>
          <p:cNvSpPr txBox="1"/>
          <p:nvPr/>
        </p:nvSpPr>
        <p:spPr>
          <a:xfrm>
            <a:off x="0" y="4928056"/>
            <a:ext cx="1476686" cy="215444"/>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66939"/>
                </a:solidFill>
                <a:effectLst/>
                <a:uLnTx/>
                <a:uFillTx/>
                <a:latin typeface="Calibri" panose="020F0502020204030204"/>
                <a:ea typeface="+mn-ea"/>
                <a:cs typeface="+mn-cs"/>
              </a:rPr>
              <a:t>©Decision Framework Systems</a:t>
            </a:r>
          </a:p>
        </p:txBody>
      </p:sp>
    </p:spTree>
    <p:extLst>
      <p:ext uri="{BB962C8B-B14F-4D97-AF65-F5344CB8AC3E}">
        <p14:creationId xmlns:p14="http://schemas.microsoft.com/office/powerpoint/2010/main" val="1704655881"/>
      </p:ext>
    </p:extLst>
  </p:cSld>
  <p:clrMapOvr>
    <a:masterClrMapping/>
  </p:clrMapOvr>
</p:sld>
</file>

<file path=ppt/theme/theme1.xml><?xml version="1.0" encoding="utf-8"?>
<a:theme xmlns:a="http://schemas.openxmlformats.org/drawingml/2006/main" name="Office Theme">
  <a:themeElements>
    <a:clrScheme name="QUINNIPIAC Theme">
      <a:dk1>
        <a:srgbClr val="002144"/>
      </a:dk1>
      <a:lt1>
        <a:srgbClr val="FFFFFF"/>
      </a:lt1>
      <a:dk2>
        <a:srgbClr val="0D2240"/>
      </a:dk2>
      <a:lt2>
        <a:srgbClr val="FFFFFF"/>
      </a:lt2>
      <a:accent1>
        <a:srgbClr val="418EDE"/>
      </a:accent1>
      <a:accent2>
        <a:srgbClr val="FA6B2D"/>
      </a:accent2>
      <a:accent3>
        <a:srgbClr val="008242"/>
      </a:accent3>
      <a:accent4>
        <a:srgbClr val="00A0C7"/>
      </a:accent4>
      <a:accent5>
        <a:srgbClr val="6E288A"/>
      </a:accent5>
      <a:accent6>
        <a:srgbClr val="C61886"/>
      </a:accent6>
      <a:hlink>
        <a:srgbClr val="418EDE"/>
      </a:hlink>
      <a:folHlink>
        <a:srgbClr val="D2D2D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QUINNIPIAC Theme">
      <a:dk1>
        <a:srgbClr val="002144"/>
      </a:dk1>
      <a:lt1>
        <a:srgbClr val="FFFFFF"/>
      </a:lt1>
      <a:dk2>
        <a:srgbClr val="0D2240"/>
      </a:dk2>
      <a:lt2>
        <a:srgbClr val="FFFFFF"/>
      </a:lt2>
      <a:accent1>
        <a:srgbClr val="418EDE"/>
      </a:accent1>
      <a:accent2>
        <a:srgbClr val="FA6B2D"/>
      </a:accent2>
      <a:accent3>
        <a:srgbClr val="008242"/>
      </a:accent3>
      <a:accent4>
        <a:srgbClr val="00A0C7"/>
      </a:accent4>
      <a:accent5>
        <a:srgbClr val="6E288A"/>
      </a:accent5>
      <a:accent6>
        <a:srgbClr val="C61886"/>
      </a:accent6>
      <a:hlink>
        <a:srgbClr val="418EDE"/>
      </a:hlink>
      <a:folHlink>
        <a:srgbClr val="D2D2D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24568</TotalTime>
  <Words>1216</Words>
  <Application>Microsoft Office PowerPoint</Application>
  <PresentationFormat>On-screen Show (16:9)</PresentationFormat>
  <Paragraphs>165</Paragraphs>
  <Slides>19</Slides>
  <Notes>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19</vt:i4>
      </vt:variant>
    </vt:vector>
  </HeadingPairs>
  <TitlesOfParts>
    <vt:vector size="31" baseType="lpstr">
      <vt:lpstr>Arial</vt:lpstr>
      <vt:lpstr>Arial Regular</vt:lpstr>
      <vt:lpstr>Arial Unicode MS</vt:lpstr>
      <vt:lpstr>Atlas Grotesk</vt:lpstr>
      <vt:lpstr>Calibri</vt:lpstr>
      <vt:lpstr>Calibri Light</vt:lpstr>
      <vt:lpstr>Franklin Gothic Medium</vt:lpstr>
      <vt:lpstr>Portrait Q</vt:lpstr>
      <vt:lpstr>Times New Roman</vt:lpstr>
      <vt:lpstr>Office Theme</vt:lpstr>
      <vt:lpstr>1_Office Theme</vt:lpstr>
      <vt:lpstr>4_Office Theme</vt:lpstr>
      <vt:lpstr>Cybersecurity Metrics What Good Looks Like   ISSA 2022</vt:lpstr>
      <vt:lpstr>Jennifer Bayuk </vt:lpstr>
      <vt:lpstr>Overview</vt:lpstr>
      <vt:lpstr>Landscape Attributes</vt:lpstr>
      <vt:lpstr>What Does Good Cybersecurity Look Like?</vt:lpstr>
      <vt:lpstr>Where does “good” criteria come from?  </vt:lpstr>
      <vt:lpstr>What Bad Looks like</vt:lpstr>
      <vt:lpstr>Good Requires Objective Criteria For Evaluation</vt:lpstr>
      <vt:lpstr>What Better Looks like</vt:lpstr>
      <vt:lpstr>Good Requires Coordination of Effort Toward Common Goals  </vt:lpstr>
      <vt:lpstr>Asset Inventory </vt:lpstr>
      <vt:lpstr>Threat-based Risk Register  </vt:lpstr>
      <vt:lpstr>Cybersecurity Architecture   </vt:lpstr>
      <vt:lpstr>Cybersecurity Control Inventory   </vt:lpstr>
      <vt:lpstr>Cybersecurity Operations</vt:lpstr>
      <vt:lpstr>Issue Register   </vt:lpstr>
      <vt:lpstr>PowerPoint Presentation</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jen@decisionframeworksystems.com</dc:creator>
  <cp:lastModifiedBy>jen</cp:lastModifiedBy>
  <cp:revision>203</cp:revision>
  <dcterms:modified xsi:type="dcterms:W3CDTF">2022-04-28T13:40:21Z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0x01010041D22274A0CFBB428E162EFC26DB4B80</vt:lpwstr>
  </property>
</Properties>
</file>